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1.xml" ContentType="application/vnd.openxmlformats-officedocument.presentationml.comments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 DCSD" initials="U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6074" autoAdjust="0"/>
  </p:normalViewPr>
  <p:slideViewPr>
    <p:cSldViewPr>
      <p:cViewPr varScale="1">
        <p:scale>
          <a:sx n="104" d="100"/>
          <a:sy n="104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8-31T16:07:38.503" idx="1">
    <p:pos x="10" y="10"/>
    <p:text>The is for a notetaker.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A46AAC-AADC-4592-A95B-0B0D43E6A88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229565-8AD8-42A0-AA54-0B7100433D67}">
      <dgm:prSet phldrT="[Text]"/>
      <dgm:spPr/>
      <dgm:t>
        <a:bodyPr/>
        <a:lstStyle/>
        <a:p>
          <a:r>
            <a:rPr lang="en-US" dirty="0" smtClean="0"/>
            <a:t>Scientific Method</a:t>
          </a:r>
          <a:endParaRPr lang="en-US" dirty="0"/>
        </a:p>
      </dgm:t>
    </dgm:pt>
    <dgm:pt modelId="{3C679946-63BB-470B-A059-4756491EB663}" type="parTrans" cxnId="{A85112F6-277A-47C5-8F5C-8CABE4FBCDC6}">
      <dgm:prSet/>
      <dgm:spPr/>
      <dgm:t>
        <a:bodyPr/>
        <a:lstStyle/>
        <a:p>
          <a:endParaRPr lang="en-US"/>
        </a:p>
      </dgm:t>
    </dgm:pt>
    <dgm:pt modelId="{0B531E78-5278-4575-B7CA-0B0A4C51B164}" type="sibTrans" cxnId="{A85112F6-277A-47C5-8F5C-8CABE4FBCDC6}">
      <dgm:prSet/>
      <dgm:spPr/>
      <dgm:t>
        <a:bodyPr/>
        <a:lstStyle/>
        <a:p>
          <a:endParaRPr lang="en-US"/>
        </a:p>
      </dgm:t>
    </dgm:pt>
    <dgm:pt modelId="{90D7EE61-74B9-4424-B80C-ABC588490AF1}">
      <dgm:prSet phldrT="[Text]"/>
      <dgm:spPr/>
      <dgm:t>
        <a:bodyPr/>
        <a:lstStyle/>
        <a:p>
          <a:r>
            <a:rPr lang="en-US" dirty="0" smtClean="0"/>
            <a:t>Independent Variable</a:t>
          </a:r>
          <a:endParaRPr lang="en-US" dirty="0"/>
        </a:p>
      </dgm:t>
    </dgm:pt>
    <dgm:pt modelId="{18AED9BC-DE51-4A38-93C6-B4D6CEBEAFD7}" type="parTrans" cxnId="{478C0454-6666-43D9-BD1C-3FB4648BBCCB}">
      <dgm:prSet/>
      <dgm:spPr/>
      <dgm:t>
        <a:bodyPr/>
        <a:lstStyle/>
        <a:p>
          <a:endParaRPr lang="en-US"/>
        </a:p>
      </dgm:t>
    </dgm:pt>
    <dgm:pt modelId="{7F944EA0-32FC-452B-BA96-2741697CD7DE}" type="sibTrans" cxnId="{478C0454-6666-43D9-BD1C-3FB4648BBCCB}">
      <dgm:prSet/>
      <dgm:spPr/>
      <dgm:t>
        <a:bodyPr/>
        <a:lstStyle/>
        <a:p>
          <a:endParaRPr lang="en-US"/>
        </a:p>
      </dgm:t>
    </dgm:pt>
    <dgm:pt modelId="{D75B2461-4C24-40A8-9EDC-D6D690869195}">
      <dgm:prSet phldrT="[Text]"/>
      <dgm:spPr/>
      <dgm:t>
        <a:bodyPr/>
        <a:lstStyle/>
        <a:p>
          <a:r>
            <a:rPr lang="en-US" dirty="0" smtClean="0"/>
            <a:t>What you are testing</a:t>
          </a:r>
          <a:endParaRPr lang="en-US" dirty="0"/>
        </a:p>
      </dgm:t>
    </dgm:pt>
    <dgm:pt modelId="{4B6631C4-ECD0-4C3A-A074-3B7968C7839E}" type="parTrans" cxnId="{F418ADF5-457D-4DAC-816B-41CBD77CD90D}">
      <dgm:prSet/>
      <dgm:spPr/>
      <dgm:t>
        <a:bodyPr/>
        <a:lstStyle/>
        <a:p>
          <a:endParaRPr lang="en-US"/>
        </a:p>
      </dgm:t>
    </dgm:pt>
    <dgm:pt modelId="{4C0AE6E8-79C5-4687-9694-82A2C5ED6756}" type="sibTrans" cxnId="{F418ADF5-457D-4DAC-816B-41CBD77CD90D}">
      <dgm:prSet/>
      <dgm:spPr/>
      <dgm:t>
        <a:bodyPr/>
        <a:lstStyle/>
        <a:p>
          <a:endParaRPr lang="en-US"/>
        </a:p>
      </dgm:t>
    </dgm:pt>
    <dgm:pt modelId="{EE659FBC-53F0-4C3E-A420-95C589DC3846}">
      <dgm:prSet phldrT="[Text]"/>
      <dgm:spPr/>
      <dgm:t>
        <a:bodyPr/>
        <a:lstStyle/>
        <a:p>
          <a:r>
            <a:rPr lang="en-US" dirty="0" smtClean="0"/>
            <a:t>What the experimenter changes or enacts in order to do the experiment.</a:t>
          </a:r>
          <a:endParaRPr lang="en-US" dirty="0"/>
        </a:p>
      </dgm:t>
    </dgm:pt>
    <dgm:pt modelId="{B5A9438E-E9AD-4BB2-9B94-C01216D52B67}" type="parTrans" cxnId="{D4816005-C407-4591-9432-55D37D116FFE}">
      <dgm:prSet/>
      <dgm:spPr/>
      <dgm:t>
        <a:bodyPr/>
        <a:lstStyle/>
        <a:p>
          <a:endParaRPr lang="en-US"/>
        </a:p>
      </dgm:t>
    </dgm:pt>
    <dgm:pt modelId="{6BBCE25D-20A6-4D67-9753-972C9E0413B6}" type="sibTrans" cxnId="{D4816005-C407-4591-9432-55D37D116FFE}">
      <dgm:prSet/>
      <dgm:spPr/>
      <dgm:t>
        <a:bodyPr/>
        <a:lstStyle/>
        <a:p>
          <a:endParaRPr lang="en-US"/>
        </a:p>
      </dgm:t>
    </dgm:pt>
    <dgm:pt modelId="{33A6889F-F95D-4EF4-BD72-6FD164C139AD}">
      <dgm:prSet phldrT="[Text]"/>
      <dgm:spPr/>
      <dgm:t>
        <a:bodyPr/>
        <a:lstStyle/>
        <a:p>
          <a:r>
            <a:rPr lang="en-US" dirty="0" smtClean="0"/>
            <a:t>Dependent Variable</a:t>
          </a:r>
          <a:endParaRPr lang="en-US" dirty="0"/>
        </a:p>
      </dgm:t>
    </dgm:pt>
    <dgm:pt modelId="{38620DED-0BDD-412F-90E2-C814E1ECF859}" type="parTrans" cxnId="{664E9D3C-0274-49E9-94CD-D130E98181DC}">
      <dgm:prSet/>
      <dgm:spPr/>
      <dgm:t>
        <a:bodyPr/>
        <a:lstStyle/>
        <a:p>
          <a:endParaRPr lang="en-US"/>
        </a:p>
      </dgm:t>
    </dgm:pt>
    <dgm:pt modelId="{B648DF57-BAA3-45AD-8ADC-5A2AA008DFFA}" type="sibTrans" cxnId="{664E9D3C-0274-49E9-94CD-D130E98181DC}">
      <dgm:prSet/>
      <dgm:spPr/>
      <dgm:t>
        <a:bodyPr/>
        <a:lstStyle/>
        <a:p>
          <a:endParaRPr lang="en-US"/>
        </a:p>
      </dgm:t>
    </dgm:pt>
    <dgm:pt modelId="{ADDC75D1-AD0F-4786-BBE3-FF281B9C9B11}">
      <dgm:prSet phldrT="[Text]"/>
      <dgm:spPr/>
      <dgm:t>
        <a:bodyPr/>
        <a:lstStyle/>
        <a:p>
          <a:r>
            <a:rPr lang="en-US" dirty="0" smtClean="0"/>
            <a:t>What you are measuring</a:t>
          </a:r>
          <a:endParaRPr lang="en-US" dirty="0"/>
        </a:p>
      </dgm:t>
    </dgm:pt>
    <dgm:pt modelId="{DB39E6BF-BC6F-447E-86E1-A3D641CA9728}" type="parTrans" cxnId="{A3152C8D-B726-4679-A9D5-DF382F57CA6F}">
      <dgm:prSet/>
      <dgm:spPr/>
      <dgm:t>
        <a:bodyPr/>
        <a:lstStyle/>
        <a:p>
          <a:endParaRPr lang="en-US"/>
        </a:p>
      </dgm:t>
    </dgm:pt>
    <dgm:pt modelId="{73EA82E4-617A-4821-A2A8-59F3716362E3}" type="sibTrans" cxnId="{A3152C8D-B726-4679-A9D5-DF382F57CA6F}">
      <dgm:prSet/>
      <dgm:spPr/>
      <dgm:t>
        <a:bodyPr/>
        <a:lstStyle/>
        <a:p>
          <a:endParaRPr lang="en-US"/>
        </a:p>
      </dgm:t>
    </dgm:pt>
    <dgm:pt modelId="{B3BEFD00-3986-411B-BE16-5B6383EFB97C}">
      <dgm:prSet/>
      <dgm:spPr/>
      <dgm:t>
        <a:bodyPr/>
        <a:lstStyle/>
        <a:p>
          <a:r>
            <a:rPr lang="en-US" dirty="0" smtClean="0"/>
            <a:t>What changes when the independent variable changes</a:t>
          </a:r>
          <a:endParaRPr lang="en-US" dirty="0"/>
        </a:p>
      </dgm:t>
    </dgm:pt>
    <dgm:pt modelId="{5CE1CDFD-034E-40BF-87EF-87CDC1C83B2D}" type="parTrans" cxnId="{210DA433-3499-48A1-A8F1-3204491F234C}">
      <dgm:prSet/>
      <dgm:spPr/>
      <dgm:t>
        <a:bodyPr/>
        <a:lstStyle/>
        <a:p>
          <a:endParaRPr lang="en-US"/>
        </a:p>
      </dgm:t>
    </dgm:pt>
    <dgm:pt modelId="{1F79204A-7C45-4F55-B636-AEA9FC6B4576}" type="sibTrans" cxnId="{210DA433-3499-48A1-A8F1-3204491F234C}">
      <dgm:prSet/>
      <dgm:spPr/>
      <dgm:t>
        <a:bodyPr/>
        <a:lstStyle/>
        <a:p>
          <a:endParaRPr lang="en-US"/>
        </a:p>
      </dgm:t>
    </dgm:pt>
    <dgm:pt modelId="{0B53DF8E-D4D4-4EE0-87CD-900B3C9B8150}">
      <dgm:prSet/>
      <dgm:spPr/>
      <dgm:t>
        <a:bodyPr/>
        <a:lstStyle/>
        <a:p>
          <a:r>
            <a:rPr lang="en-US" dirty="0" smtClean="0"/>
            <a:t>Depends on the outcome of the independent variable</a:t>
          </a:r>
          <a:endParaRPr lang="en-US" dirty="0"/>
        </a:p>
      </dgm:t>
    </dgm:pt>
    <dgm:pt modelId="{C1A78859-6DCC-403F-8952-DC0200D58396}" type="parTrans" cxnId="{C5C0F502-674C-439E-9159-C5D21F4A056D}">
      <dgm:prSet/>
      <dgm:spPr/>
      <dgm:t>
        <a:bodyPr/>
        <a:lstStyle/>
        <a:p>
          <a:endParaRPr lang="en-US"/>
        </a:p>
      </dgm:t>
    </dgm:pt>
    <dgm:pt modelId="{0612D413-2B4F-4B8E-87E5-E87B4778EB97}" type="sibTrans" cxnId="{C5C0F502-674C-439E-9159-C5D21F4A056D}">
      <dgm:prSet/>
      <dgm:spPr/>
      <dgm:t>
        <a:bodyPr/>
        <a:lstStyle/>
        <a:p>
          <a:endParaRPr lang="en-US"/>
        </a:p>
      </dgm:t>
    </dgm:pt>
    <dgm:pt modelId="{90A4555D-D053-4422-8BD1-2168A42760BA}" type="pres">
      <dgm:prSet presAssocID="{7AA46AAC-AADC-4592-A95B-0B0D43E6A8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9330B-DEE0-4829-85BC-AFBE48EE5C2E}" type="pres">
      <dgm:prSet presAssocID="{98229565-8AD8-42A0-AA54-0B7100433D67}" presName="root1" presStyleCnt="0"/>
      <dgm:spPr/>
    </dgm:pt>
    <dgm:pt modelId="{38361057-5453-4A8C-AE55-CB0F4C00D194}" type="pres">
      <dgm:prSet presAssocID="{98229565-8AD8-42A0-AA54-0B7100433D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9DF7B-D1AB-48AD-8D85-D99CB008D1CC}" type="pres">
      <dgm:prSet presAssocID="{98229565-8AD8-42A0-AA54-0B7100433D67}" presName="level2hierChild" presStyleCnt="0"/>
      <dgm:spPr/>
    </dgm:pt>
    <dgm:pt modelId="{FAC7BE9A-2BFA-4DF1-A0EA-6A2FDCECB1EA}" type="pres">
      <dgm:prSet presAssocID="{18AED9BC-DE51-4A38-93C6-B4D6CEBEAFD7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51CC574-2139-4AFA-BB5C-3F6D60B9EC6D}" type="pres">
      <dgm:prSet presAssocID="{18AED9BC-DE51-4A38-93C6-B4D6CEBEAFD7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13E53F4-1FDB-46D0-B87E-72F1171C681D}" type="pres">
      <dgm:prSet presAssocID="{90D7EE61-74B9-4424-B80C-ABC588490AF1}" presName="root2" presStyleCnt="0"/>
      <dgm:spPr/>
    </dgm:pt>
    <dgm:pt modelId="{83205EBF-BD31-433A-BED5-9316F1ADFB44}" type="pres">
      <dgm:prSet presAssocID="{90D7EE61-74B9-4424-B80C-ABC588490AF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41D98-DD6C-40A6-9A71-4DEB4F2884C4}" type="pres">
      <dgm:prSet presAssocID="{90D7EE61-74B9-4424-B80C-ABC588490AF1}" presName="level3hierChild" presStyleCnt="0"/>
      <dgm:spPr/>
    </dgm:pt>
    <dgm:pt modelId="{EC8DD666-8E53-44EF-A501-90F7496ABF1B}" type="pres">
      <dgm:prSet presAssocID="{4B6631C4-ECD0-4C3A-A074-3B7968C7839E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28F47847-2836-4707-9902-0ADFDB08AFAF}" type="pres">
      <dgm:prSet presAssocID="{4B6631C4-ECD0-4C3A-A074-3B7968C7839E}" presName="connTx" presStyleLbl="parChTrans1D3" presStyleIdx="0" presStyleCnt="5"/>
      <dgm:spPr/>
      <dgm:t>
        <a:bodyPr/>
        <a:lstStyle/>
        <a:p>
          <a:endParaRPr lang="en-US"/>
        </a:p>
      </dgm:t>
    </dgm:pt>
    <dgm:pt modelId="{EBB16862-F89A-4C8A-974C-7D9F6694CD4E}" type="pres">
      <dgm:prSet presAssocID="{D75B2461-4C24-40A8-9EDC-D6D690869195}" presName="root2" presStyleCnt="0"/>
      <dgm:spPr/>
    </dgm:pt>
    <dgm:pt modelId="{FA15674B-834C-4EE0-83D7-1F704FB20FAF}" type="pres">
      <dgm:prSet presAssocID="{D75B2461-4C24-40A8-9EDC-D6D690869195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150251-DF9F-43BC-BD10-B665C8E83118}" type="pres">
      <dgm:prSet presAssocID="{D75B2461-4C24-40A8-9EDC-D6D690869195}" presName="level3hierChild" presStyleCnt="0"/>
      <dgm:spPr/>
    </dgm:pt>
    <dgm:pt modelId="{9DF7EB2A-2A2A-46DB-B70D-4D8831122762}" type="pres">
      <dgm:prSet presAssocID="{B5A9438E-E9AD-4BB2-9B94-C01216D52B67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847F3FB1-CC38-4FC0-A763-41DE369EE928}" type="pres">
      <dgm:prSet presAssocID="{B5A9438E-E9AD-4BB2-9B94-C01216D52B67}" presName="connTx" presStyleLbl="parChTrans1D3" presStyleIdx="1" presStyleCnt="5"/>
      <dgm:spPr/>
      <dgm:t>
        <a:bodyPr/>
        <a:lstStyle/>
        <a:p>
          <a:endParaRPr lang="en-US"/>
        </a:p>
      </dgm:t>
    </dgm:pt>
    <dgm:pt modelId="{AC609589-D16B-4C0E-A011-FBED0AA7B0FE}" type="pres">
      <dgm:prSet presAssocID="{EE659FBC-53F0-4C3E-A420-95C589DC3846}" presName="root2" presStyleCnt="0"/>
      <dgm:spPr/>
    </dgm:pt>
    <dgm:pt modelId="{ECFD4B09-74D0-4154-B0BD-E54413E677E2}" type="pres">
      <dgm:prSet presAssocID="{EE659FBC-53F0-4C3E-A420-95C589DC384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8A2164-DE05-4943-8409-20F3D70F58D5}" type="pres">
      <dgm:prSet presAssocID="{EE659FBC-53F0-4C3E-A420-95C589DC3846}" presName="level3hierChild" presStyleCnt="0"/>
      <dgm:spPr/>
    </dgm:pt>
    <dgm:pt modelId="{B8C813ED-7A5A-4804-8B4E-3E358434879B}" type="pres">
      <dgm:prSet presAssocID="{38620DED-0BDD-412F-90E2-C814E1ECF8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A1A9303-8366-4BE7-96A1-4E259A153755}" type="pres">
      <dgm:prSet presAssocID="{38620DED-0BDD-412F-90E2-C814E1ECF8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5D2339D-AD62-4477-B4C3-ABD6ABAE8662}" type="pres">
      <dgm:prSet presAssocID="{33A6889F-F95D-4EF4-BD72-6FD164C139AD}" presName="root2" presStyleCnt="0"/>
      <dgm:spPr/>
    </dgm:pt>
    <dgm:pt modelId="{09DE43FF-618D-4F1C-932C-4630790D30A4}" type="pres">
      <dgm:prSet presAssocID="{33A6889F-F95D-4EF4-BD72-6FD164C139A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5A650-A477-41E0-B7DD-7814E4AAC285}" type="pres">
      <dgm:prSet presAssocID="{33A6889F-F95D-4EF4-BD72-6FD164C139AD}" presName="level3hierChild" presStyleCnt="0"/>
      <dgm:spPr/>
    </dgm:pt>
    <dgm:pt modelId="{A429500B-C2C7-4F5C-8D34-6B3D142AE5FF}" type="pres">
      <dgm:prSet presAssocID="{DB39E6BF-BC6F-447E-86E1-A3D641CA9728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C328C1F9-1A34-483A-9308-F7E7461DB1BF}" type="pres">
      <dgm:prSet presAssocID="{DB39E6BF-BC6F-447E-86E1-A3D641CA9728}" presName="connTx" presStyleLbl="parChTrans1D3" presStyleIdx="2" presStyleCnt="5"/>
      <dgm:spPr/>
      <dgm:t>
        <a:bodyPr/>
        <a:lstStyle/>
        <a:p>
          <a:endParaRPr lang="en-US"/>
        </a:p>
      </dgm:t>
    </dgm:pt>
    <dgm:pt modelId="{A6D65F55-E421-4212-BBF2-35EA2AF90AF4}" type="pres">
      <dgm:prSet presAssocID="{ADDC75D1-AD0F-4786-BBE3-FF281B9C9B11}" presName="root2" presStyleCnt="0"/>
      <dgm:spPr/>
    </dgm:pt>
    <dgm:pt modelId="{467DD76A-A0F7-4D8F-9B3F-F0EDB7DB75C4}" type="pres">
      <dgm:prSet presAssocID="{ADDC75D1-AD0F-4786-BBE3-FF281B9C9B11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C78C29-7430-437A-B3CB-3DFA783662B8}" type="pres">
      <dgm:prSet presAssocID="{ADDC75D1-AD0F-4786-BBE3-FF281B9C9B11}" presName="level3hierChild" presStyleCnt="0"/>
      <dgm:spPr/>
    </dgm:pt>
    <dgm:pt modelId="{6FF83DF9-3D4B-4DF6-A25D-E7C6BE80BBA9}" type="pres">
      <dgm:prSet presAssocID="{5CE1CDFD-034E-40BF-87EF-87CDC1C83B2D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2A6D38C9-CF2F-41A7-BAF2-520E33104B78}" type="pres">
      <dgm:prSet presAssocID="{5CE1CDFD-034E-40BF-87EF-87CDC1C83B2D}" presName="connTx" presStyleLbl="parChTrans1D3" presStyleIdx="3" presStyleCnt="5"/>
      <dgm:spPr/>
      <dgm:t>
        <a:bodyPr/>
        <a:lstStyle/>
        <a:p>
          <a:endParaRPr lang="en-US"/>
        </a:p>
      </dgm:t>
    </dgm:pt>
    <dgm:pt modelId="{61F3E7C4-440D-433A-9850-E8504448224D}" type="pres">
      <dgm:prSet presAssocID="{B3BEFD00-3986-411B-BE16-5B6383EFB97C}" presName="root2" presStyleCnt="0"/>
      <dgm:spPr/>
    </dgm:pt>
    <dgm:pt modelId="{744DAB2C-9072-4278-BDCC-D495DED131AB}" type="pres">
      <dgm:prSet presAssocID="{B3BEFD00-3986-411B-BE16-5B6383EFB97C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72A89-E182-46DE-A1C9-8ADB618BE818}" type="pres">
      <dgm:prSet presAssocID="{B3BEFD00-3986-411B-BE16-5B6383EFB97C}" presName="level3hierChild" presStyleCnt="0"/>
      <dgm:spPr/>
    </dgm:pt>
    <dgm:pt modelId="{6BAE4E05-D30E-4BA5-9536-9FD7F3DEBDBF}" type="pres">
      <dgm:prSet presAssocID="{C1A78859-6DCC-403F-8952-DC0200D58396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E6D1FF6C-5E13-4079-9F1D-90BA6D9A8C0A}" type="pres">
      <dgm:prSet presAssocID="{C1A78859-6DCC-403F-8952-DC0200D58396}" presName="connTx" presStyleLbl="parChTrans1D3" presStyleIdx="4" presStyleCnt="5"/>
      <dgm:spPr/>
      <dgm:t>
        <a:bodyPr/>
        <a:lstStyle/>
        <a:p>
          <a:endParaRPr lang="en-US"/>
        </a:p>
      </dgm:t>
    </dgm:pt>
    <dgm:pt modelId="{3F7EA5E2-AC72-46B4-AD01-BE935921B7B3}" type="pres">
      <dgm:prSet presAssocID="{0B53DF8E-D4D4-4EE0-87CD-900B3C9B8150}" presName="root2" presStyleCnt="0"/>
      <dgm:spPr/>
    </dgm:pt>
    <dgm:pt modelId="{DECA31AE-01C9-4362-B057-3BFF965DAEDC}" type="pres">
      <dgm:prSet presAssocID="{0B53DF8E-D4D4-4EE0-87CD-900B3C9B8150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F98BD3-70C3-44A1-ABCF-2733CECB6453}" type="pres">
      <dgm:prSet presAssocID="{0B53DF8E-D4D4-4EE0-87CD-900B3C9B8150}" presName="level3hierChild" presStyleCnt="0"/>
      <dgm:spPr/>
    </dgm:pt>
  </dgm:ptLst>
  <dgm:cxnLst>
    <dgm:cxn modelId="{CC736F46-CBD6-41C9-88D3-B11B0F4AA4AE}" type="presOf" srcId="{90D7EE61-74B9-4424-B80C-ABC588490AF1}" destId="{83205EBF-BD31-433A-BED5-9316F1ADFB44}" srcOrd="0" destOrd="0" presId="urn:microsoft.com/office/officeart/2005/8/layout/hierarchy2"/>
    <dgm:cxn modelId="{664E9D3C-0274-49E9-94CD-D130E98181DC}" srcId="{98229565-8AD8-42A0-AA54-0B7100433D67}" destId="{33A6889F-F95D-4EF4-BD72-6FD164C139AD}" srcOrd="1" destOrd="0" parTransId="{38620DED-0BDD-412F-90E2-C814E1ECF859}" sibTransId="{B648DF57-BAA3-45AD-8ADC-5A2AA008DFFA}"/>
    <dgm:cxn modelId="{6596CCA4-4F2A-4678-8B9B-4DA360640483}" type="presOf" srcId="{B5A9438E-E9AD-4BB2-9B94-C01216D52B67}" destId="{847F3FB1-CC38-4FC0-A763-41DE369EE928}" srcOrd="1" destOrd="0" presId="urn:microsoft.com/office/officeart/2005/8/layout/hierarchy2"/>
    <dgm:cxn modelId="{6D392D5F-D708-49E2-8359-CB8F75F2BC6E}" type="presOf" srcId="{7AA46AAC-AADC-4592-A95B-0B0D43E6A88F}" destId="{90A4555D-D053-4422-8BD1-2168A42760BA}" srcOrd="0" destOrd="0" presId="urn:microsoft.com/office/officeart/2005/8/layout/hierarchy2"/>
    <dgm:cxn modelId="{E575267D-7201-4648-96C6-D73A6F913523}" type="presOf" srcId="{DB39E6BF-BC6F-447E-86E1-A3D641CA9728}" destId="{A429500B-C2C7-4F5C-8D34-6B3D142AE5FF}" srcOrd="0" destOrd="0" presId="urn:microsoft.com/office/officeart/2005/8/layout/hierarchy2"/>
    <dgm:cxn modelId="{622FF989-6920-4D4F-988D-E20CB00BB4D5}" type="presOf" srcId="{ADDC75D1-AD0F-4786-BBE3-FF281B9C9B11}" destId="{467DD76A-A0F7-4D8F-9B3F-F0EDB7DB75C4}" srcOrd="0" destOrd="0" presId="urn:microsoft.com/office/officeart/2005/8/layout/hierarchy2"/>
    <dgm:cxn modelId="{AA98D918-13ED-496F-B854-013F033CD00B}" type="presOf" srcId="{33A6889F-F95D-4EF4-BD72-6FD164C139AD}" destId="{09DE43FF-618D-4F1C-932C-4630790D30A4}" srcOrd="0" destOrd="0" presId="urn:microsoft.com/office/officeart/2005/8/layout/hierarchy2"/>
    <dgm:cxn modelId="{F418ADF5-457D-4DAC-816B-41CBD77CD90D}" srcId="{90D7EE61-74B9-4424-B80C-ABC588490AF1}" destId="{D75B2461-4C24-40A8-9EDC-D6D690869195}" srcOrd="0" destOrd="0" parTransId="{4B6631C4-ECD0-4C3A-A074-3B7968C7839E}" sibTransId="{4C0AE6E8-79C5-4687-9694-82A2C5ED6756}"/>
    <dgm:cxn modelId="{EEDE3FBA-E995-4C32-B2B3-EE896707FB90}" type="presOf" srcId="{5CE1CDFD-034E-40BF-87EF-87CDC1C83B2D}" destId="{6FF83DF9-3D4B-4DF6-A25D-E7C6BE80BBA9}" srcOrd="0" destOrd="0" presId="urn:microsoft.com/office/officeart/2005/8/layout/hierarchy2"/>
    <dgm:cxn modelId="{986B958E-18AD-47E6-8425-A156FFD2C082}" type="presOf" srcId="{B5A9438E-E9AD-4BB2-9B94-C01216D52B67}" destId="{9DF7EB2A-2A2A-46DB-B70D-4D8831122762}" srcOrd="0" destOrd="0" presId="urn:microsoft.com/office/officeart/2005/8/layout/hierarchy2"/>
    <dgm:cxn modelId="{085FD51E-80E6-4B19-A2FE-B32B6929FEFF}" type="presOf" srcId="{C1A78859-6DCC-403F-8952-DC0200D58396}" destId="{6BAE4E05-D30E-4BA5-9536-9FD7F3DEBDBF}" srcOrd="0" destOrd="0" presId="urn:microsoft.com/office/officeart/2005/8/layout/hierarchy2"/>
    <dgm:cxn modelId="{F347D7A6-B098-453B-BB10-FC3E7009F5D7}" type="presOf" srcId="{18AED9BC-DE51-4A38-93C6-B4D6CEBEAFD7}" destId="{FAC7BE9A-2BFA-4DF1-A0EA-6A2FDCECB1EA}" srcOrd="0" destOrd="0" presId="urn:microsoft.com/office/officeart/2005/8/layout/hierarchy2"/>
    <dgm:cxn modelId="{AFF36473-A070-4965-B1F0-63D6327E55C3}" type="presOf" srcId="{38620DED-0BDD-412F-90E2-C814E1ECF859}" destId="{CA1A9303-8366-4BE7-96A1-4E259A153755}" srcOrd="1" destOrd="0" presId="urn:microsoft.com/office/officeart/2005/8/layout/hierarchy2"/>
    <dgm:cxn modelId="{C51ABCD0-08A6-44C9-901F-332FA14E3B2A}" type="presOf" srcId="{4B6631C4-ECD0-4C3A-A074-3B7968C7839E}" destId="{EC8DD666-8E53-44EF-A501-90F7496ABF1B}" srcOrd="0" destOrd="0" presId="urn:microsoft.com/office/officeart/2005/8/layout/hierarchy2"/>
    <dgm:cxn modelId="{C5C0F502-674C-439E-9159-C5D21F4A056D}" srcId="{33A6889F-F95D-4EF4-BD72-6FD164C139AD}" destId="{0B53DF8E-D4D4-4EE0-87CD-900B3C9B8150}" srcOrd="2" destOrd="0" parTransId="{C1A78859-6DCC-403F-8952-DC0200D58396}" sibTransId="{0612D413-2B4F-4B8E-87E5-E87B4778EB97}"/>
    <dgm:cxn modelId="{9FC65616-B142-4CB9-9610-8AEED80E33C9}" type="presOf" srcId="{5CE1CDFD-034E-40BF-87EF-87CDC1C83B2D}" destId="{2A6D38C9-CF2F-41A7-BAF2-520E33104B78}" srcOrd="1" destOrd="0" presId="urn:microsoft.com/office/officeart/2005/8/layout/hierarchy2"/>
    <dgm:cxn modelId="{478C0454-6666-43D9-BD1C-3FB4648BBCCB}" srcId="{98229565-8AD8-42A0-AA54-0B7100433D67}" destId="{90D7EE61-74B9-4424-B80C-ABC588490AF1}" srcOrd="0" destOrd="0" parTransId="{18AED9BC-DE51-4A38-93C6-B4D6CEBEAFD7}" sibTransId="{7F944EA0-32FC-452B-BA96-2741697CD7DE}"/>
    <dgm:cxn modelId="{D4816005-C407-4591-9432-55D37D116FFE}" srcId="{90D7EE61-74B9-4424-B80C-ABC588490AF1}" destId="{EE659FBC-53F0-4C3E-A420-95C589DC3846}" srcOrd="1" destOrd="0" parTransId="{B5A9438E-E9AD-4BB2-9B94-C01216D52B67}" sibTransId="{6BBCE25D-20A6-4D67-9753-972C9E0413B6}"/>
    <dgm:cxn modelId="{1E9CC580-4447-4F13-99FF-E73D5D57E123}" type="presOf" srcId="{EE659FBC-53F0-4C3E-A420-95C589DC3846}" destId="{ECFD4B09-74D0-4154-B0BD-E54413E677E2}" srcOrd="0" destOrd="0" presId="urn:microsoft.com/office/officeart/2005/8/layout/hierarchy2"/>
    <dgm:cxn modelId="{0A002E37-82C5-405E-8464-0110A16BD9F3}" type="presOf" srcId="{C1A78859-6DCC-403F-8952-DC0200D58396}" destId="{E6D1FF6C-5E13-4079-9F1D-90BA6D9A8C0A}" srcOrd="1" destOrd="0" presId="urn:microsoft.com/office/officeart/2005/8/layout/hierarchy2"/>
    <dgm:cxn modelId="{BF323359-5B54-4BFB-A0CF-5599B0413DCF}" type="presOf" srcId="{38620DED-0BDD-412F-90E2-C814E1ECF859}" destId="{B8C813ED-7A5A-4804-8B4E-3E358434879B}" srcOrd="0" destOrd="0" presId="urn:microsoft.com/office/officeart/2005/8/layout/hierarchy2"/>
    <dgm:cxn modelId="{210DA433-3499-48A1-A8F1-3204491F234C}" srcId="{33A6889F-F95D-4EF4-BD72-6FD164C139AD}" destId="{B3BEFD00-3986-411B-BE16-5B6383EFB97C}" srcOrd="1" destOrd="0" parTransId="{5CE1CDFD-034E-40BF-87EF-87CDC1C83B2D}" sibTransId="{1F79204A-7C45-4F55-B636-AEA9FC6B4576}"/>
    <dgm:cxn modelId="{A85112F6-277A-47C5-8F5C-8CABE4FBCDC6}" srcId="{7AA46AAC-AADC-4592-A95B-0B0D43E6A88F}" destId="{98229565-8AD8-42A0-AA54-0B7100433D67}" srcOrd="0" destOrd="0" parTransId="{3C679946-63BB-470B-A059-4756491EB663}" sibTransId="{0B531E78-5278-4575-B7CA-0B0A4C51B164}"/>
    <dgm:cxn modelId="{A3152C8D-B726-4679-A9D5-DF382F57CA6F}" srcId="{33A6889F-F95D-4EF4-BD72-6FD164C139AD}" destId="{ADDC75D1-AD0F-4786-BBE3-FF281B9C9B11}" srcOrd="0" destOrd="0" parTransId="{DB39E6BF-BC6F-447E-86E1-A3D641CA9728}" sibTransId="{73EA82E4-617A-4821-A2A8-59F3716362E3}"/>
    <dgm:cxn modelId="{D5F24A40-38D7-412B-826E-F1164F5F893D}" type="presOf" srcId="{98229565-8AD8-42A0-AA54-0B7100433D67}" destId="{38361057-5453-4A8C-AE55-CB0F4C00D194}" srcOrd="0" destOrd="0" presId="urn:microsoft.com/office/officeart/2005/8/layout/hierarchy2"/>
    <dgm:cxn modelId="{AAAD59CE-D411-4324-8425-312F087F5FF2}" type="presOf" srcId="{4B6631C4-ECD0-4C3A-A074-3B7968C7839E}" destId="{28F47847-2836-4707-9902-0ADFDB08AFAF}" srcOrd="1" destOrd="0" presId="urn:microsoft.com/office/officeart/2005/8/layout/hierarchy2"/>
    <dgm:cxn modelId="{585A1ABB-C87A-4959-BD42-4DD262A6CD0B}" type="presOf" srcId="{B3BEFD00-3986-411B-BE16-5B6383EFB97C}" destId="{744DAB2C-9072-4278-BDCC-D495DED131AB}" srcOrd="0" destOrd="0" presId="urn:microsoft.com/office/officeart/2005/8/layout/hierarchy2"/>
    <dgm:cxn modelId="{4AFEDD1E-B04F-4CD2-8785-0BE791CD73A8}" type="presOf" srcId="{DB39E6BF-BC6F-447E-86E1-A3D641CA9728}" destId="{C328C1F9-1A34-483A-9308-F7E7461DB1BF}" srcOrd="1" destOrd="0" presId="urn:microsoft.com/office/officeart/2005/8/layout/hierarchy2"/>
    <dgm:cxn modelId="{F16E640C-52DD-4E07-AB3F-42FDB9375C26}" type="presOf" srcId="{18AED9BC-DE51-4A38-93C6-B4D6CEBEAFD7}" destId="{C51CC574-2139-4AFA-BB5C-3F6D60B9EC6D}" srcOrd="1" destOrd="0" presId="urn:microsoft.com/office/officeart/2005/8/layout/hierarchy2"/>
    <dgm:cxn modelId="{D8D14609-5C58-40E9-A686-BD528306175D}" type="presOf" srcId="{D75B2461-4C24-40A8-9EDC-D6D690869195}" destId="{FA15674B-834C-4EE0-83D7-1F704FB20FAF}" srcOrd="0" destOrd="0" presId="urn:microsoft.com/office/officeart/2005/8/layout/hierarchy2"/>
    <dgm:cxn modelId="{DEF3E7CD-B43C-4619-86A0-84AE9B6C2AEF}" type="presOf" srcId="{0B53DF8E-D4D4-4EE0-87CD-900B3C9B8150}" destId="{DECA31AE-01C9-4362-B057-3BFF965DAEDC}" srcOrd="0" destOrd="0" presId="urn:microsoft.com/office/officeart/2005/8/layout/hierarchy2"/>
    <dgm:cxn modelId="{931EB329-1847-4B28-B65C-E0B1D95B7D6D}" type="presParOf" srcId="{90A4555D-D053-4422-8BD1-2168A42760BA}" destId="{E449330B-DEE0-4829-85BC-AFBE48EE5C2E}" srcOrd="0" destOrd="0" presId="urn:microsoft.com/office/officeart/2005/8/layout/hierarchy2"/>
    <dgm:cxn modelId="{292979F7-A51D-4AEA-BB11-769E68A9BF44}" type="presParOf" srcId="{E449330B-DEE0-4829-85BC-AFBE48EE5C2E}" destId="{38361057-5453-4A8C-AE55-CB0F4C00D194}" srcOrd="0" destOrd="0" presId="urn:microsoft.com/office/officeart/2005/8/layout/hierarchy2"/>
    <dgm:cxn modelId="{706C3448-1059-4F4E-998C-E7E9E4664372}" type="presParOf" srcId="{E449330B-DEE0-4829-85BC-AFBE48EE5C2E}" destId="{FBF9DF7B-D1AB-48AD-8D85-D99CB008D1CC}" srcOrd="1" destOrd="0" presId="urn:microsoft.com/office/officeart/2005/8/layout/hierarchy2"/>
    <dgm:cxn modelId="{8A175F10-59D0-4171-9968-2F7D41ACE11A}" type="presParOf" srcId="{FBF9DF7B-D1AB-48AD-8D85-D99CB008D1CC}" destId="{FAC7BE9A-2BFA-4DF1-A0EA-6A2FDCECB1EA}" srcOrd="0" destOrd="0" presId="urn:microsoft.com/office/officeart/2005/8/layout/hierarchy2"/>
    <dgm:cxn modelId="{EED2A2C9-A02B-49B8-9366-E68E38513B01}" type="presParOf" srcId="{FAC7BE9A-2BFA-4DF1-A0EA-6A2FDCECB1EA}" destId="{C51CC574-2139-4AFA-BB5C-3F6D60B9EC6D}" srcOrd="0" destOrd="0" presId="urn:microsoft.com/office/officeart/2005/8/layout/hierarchy2"/>
    <dgm:cxn modelId="{BC7FF218-B475-4830-BAF6-FBFE061B4E75}" type="presParOf" srcId="{FBF9DF7B-D1AB-48AD-8D85-D99CB008D1CC}" destId="{813E53F4-1FDB-46D0-B87E-72F1171C681D}" srcOrd="1" destOrd="0" presId="urn:microsoft.com/office/officeart/2005/8/layout/hierarchy2"/>
    <dgm:cxn modelId="{CD9B8389-5ED1-4A9B-852A-DED15B13DD5E}" type="presParOf" srcId="{813E53F4-1FDB-46D0-B87E-72F1171C681D}" destId="{83205EBF-BD31-433A-BED5-9316F1ADFB44}" srcOrd="0" destOrd="0" presId="urn:microsoft.com/office/officeart/2005/8/layout/hierarchy2"/>
    <dgm:cxn modelId="{F1CDB813-B8DD-40EE-A0FC-F3D7B6FBD1D9}" type="presParOf" srcId="{813E53F4-1FDB-46D0-B87E-72F1171C681D}" destId="{FF441D98-DD6C-40A6-9A71-4DEB4F2884C4}" srcOrd="1" destOrd="0" presId="urn:microsoft.com/office/officeart/2005/8/layout/hierarchy2"/>
    <dgm:cxn modelId="{05600577-4D62-4502-B2E8-1C1C5D8A9E8E}" type="presParOf" srcId="{FF441D98-DD6C-40A6-9A71-4DEB4F2884C4}" destId="{EC8DD666-8E53-44EF-A501-90F7496ABF1B}" srcOrd="0" destOrd="0" presId="urn:microsoft.com/office/officeart/2005/8/layout/hierarchy2"/>
    <dgm:cxn modelId="{87767CF3-CF50-4D79-9EE0-45AC6DBA5A5B}" type="presParOf" srcId="{EC8DD666-8E53-44EF-A501-90F7496ABF1B}" destId="{28F47847-2836-4707-9902-0ADFDB08AFAF}" srcOrd="0" destOrd="0" presId="urn:microsoft.com/office/officeart/2005/8/layout/hierarchy2"/>
    <dgm:cxn modelId="{8C999D08-2B6D-430E-B83E-E6D43E345179}" type="presParOf" srcId="{FF441D98-DD6C-40A6-9A71-4DEB4F2884C4}" destId="{EBB16862-F89A-4C8A-974C-7D9F6694CD4E}" srcOrd="1" destOrd="0" presId="urn:microsoft.com/office/officeart/2005/8/layout/hierarchy2"/>
    <dgm:cxn modelId="{B123844E-068C-45E3-A5D2-36F2AF7D6B15}" type="presParOf" srcId="{EBB16862-F89A-4C8A-974C-7D9F6694CD4E}" destId="{FA15674B-834C-4EE0-83D7-1F704FB20FAF}" srcOrd="0" destOrd="0" presId="urn:microsoft.com/office/officeart/2005/8/layout/hierarchy2"/>
    <dgm:cxn modelId="{FFC0DD4F-A5F9-4575-A0CB-BD315AD4F41C}" type="presParOf" srcId="{EBB16862-F89A-4C8A-974C-7D9F6694CD4E}" destId="{39150251-DF9F-43BC-BD10-B665C8E83118}" srcOrd="1" destOrd="0" presId="urn:microsoft.com/office/officeart/2005/8/layout/hierarchy2"/>
    <dgm:cxn modelId="{B4C3C71E-85C3-4D7D-94B3-7C7124AF26CF}" type="presParOf" srcId="{FF441D98-DD6C-40A6-9A71-4DEB4F2884C4}" destId="{9DF7EB2A-2A2A-46DB-B70D-4D8831122762}" srcOrd="2" destOrd="0" presId="urn:microsoft.com/office/officeart/2005/8/layout/hierarchy2"/>
    <dgm:cxn modelId="{32BF41CE-9B9C-4F0B-98E4-EFAC7CACEB5E}" type="presParOf" srcId="{9DF7EB2A-2A2A-46DB-B70D-4D8831122762}" destId="{847F3FB1-CC38-4FC0-A763-41DE369EE928}" srcOrd="0" destOrd="0" presId="urn:microsoft.com/office/officeart/2005/8/layout/hierarchy2"/>
    <dgm:cxn modelId="{350C411B-1466-4737-89C1-14FAC0C2DA4D}" type="presParOf" srcId="{FF441D98-DD6C-40A6-9A71-4DEB4F2884C4}" destId="{AC609589-D16B-4C0E-A011-FBED0AA7B0FE}" srcOrd="3" destOrd="0" presId="urn:microsoft.com/office/officeart/2005/8/layout/hierarchy2"/>
    <dgm:cxn modelId="{9F6BA078-7F95-4FD5-B23B-25974856B4E0}" type="presParOf" srcId="{AC609589-D16B-4C0E-A011-FBED0AA7B0FE}" destId="{ECFD4B09-74D0-4154-B0BD-E54413E677E2}" srcOrd="0" destOrd="0" presId="urn:microsoft.com/office/officeart/2005/8/layout/hierarchy2"/>
    <dgm:cxn modelId="{E69AE61C-FD7D-4FE0-88E4-D1E027767B10}" type="presParOf" srcId="{AC609589-D16B-4C0E-A011-FBED0AA7B0FE}" destId="{378A2164-DE05-4943-8409-20F3D70F58D5}" srcOrd="1" destOrd="0" presId="urn:microsoft.com/office/officeart/2005/8/layout/hierarchy2"/>
    <dgm:cxn modelId="{314CB7E8-416D-49A0-840B-96AA4B965F25}" type="presParOf" srcId="{FBF9DF7B-D1AB-48AD-8D85-D99CB008D1CC}" destId="{B8C813ED-7A5A-4804-8B4E-3E358434879B}" srcOrd="2" destOrd="0" presId="urn:microsoft.com/office/officeart/2005/8/layout/hierarchy2"/>
    <dgm:cxn modelId="{458B007D-BC92-4EF8-8EE9-D2794DFDD169}" type="presParOf" srcId="{B8C813ED-7A5A-4804-8B4E-3E358434879B}" destId="{CA1A9303-8366-4BE7-96A1-4E259A153755}" srcOrd="0" destOrd="0" presId="urn:microsoft.com/office/officeart/2005/8/layout/hierarchy2"/>
    <dgm:cxn modelId="{1CB9CEED-D153-47AD-A03F-FB99B25CD301}" type="presParOf" srcId="{FBF9DF7B-D1AB-48AD-8D85-D99CB008D1CC}" destId="{05D2339D-AD62-4477-B4C3-ABD6ABAE8662}" srcOrd="3" destOrd="0" presId="urn:microsoft.com/office/officeart/2005/8/layout/hierarchy2"/>
    <dgm:cxn modelId="{404DEF08-D1A2-45AD-A10D-319456585176}" type="presParOf" srcId="{05D2339D-AD62-4477-B4C3-ABD6ABAE8662}" destId="{09DE43FF-618D-4F1C-932C-4630790D30A4}" srcOrd="0" destOrd="0" presId="urn:microsoft.com/office/officeart/2005/8/layout/hierarchy2"/>
    <dgm:cxn modelId="{6B580086-E4E7-4CE0-A61D-FB468F4E83D5}" type="presParOf" srcId="{05D2339D-AD62-4477-B4C3-ABD6ABAE8662}" destId="{7BF5A650-A477-41E0-B7DD-7814E4AAC285}" srcOrd="1" destOrd="0" presId="urn:microsoft.com/office/officeart/2005/8/layout/hierarchy2"/>
    <dgm:cxn modelId="{5DE2D71B-0188-4724-83BD-BFE568467C52}" type="presParOf" srcId="{7BF5A650-A477-41E0-B7DD-7814E4AAC285}" destId="{A429500B-C2C7-4F5C-8D34-6B3D142AE5FF}" srcOrd="0" destOrd="0" presId="urn:microsoft.com/office/officeart/2005/8/layout/hierarchy2"/>
    <dgm:cxn modelId="{39B4FFD2-CE5A-4C17-AC25-A40EDB1253EE}" type="presParOf" srcId="{A429500B-C2C7-4F5C-8D34-6B3D142AE5FF}" destId="{C328C1F9-1A34-483A-9308-F7E7461DB1BF}" srcOrd="0" destOrd="0" presId="urn:microsoft.com/office/officeart/2005/8/layout/hierarchy2"/>
    <dgm:cxn modelId="{D9A0EFEA-C1AE-491A-B42A-6F189FDBE6DC}" type="presParOf" srcId="{7BF5A650-A477-41E0-B7DD-7814E4AAC285}" destId="{A6D65F55-E421-4212-BBF2-35EA2AF90AF4}" srcOrd="1" destOrd="0" presId="urn:microsoft.com/office/officeart/2005/8/layout/hierarchy2"/>
    <dgm:cxn modelId="{7AA9661D-68C1-43A9-9622-74B7B9AB7DE1}" type="presParOf" srcId="{A6D65F55-E421-4212-BBF2-35EA2AF90AF4}" destId="{467DD76A-A0F7-4D8F-9B3F-F0EDB7DB75C4}" srcOrd="0" destOrd="0" presId="urn:microsoft.com/office/officeart/2005/8/layout/hierarchy2"/>
    <dgm:cxn modelId="{DD56CA38-2222-49D3-A5CC-81888C7CA78A}" type="presParOf" srcId="{A6D65F55-E421-4212-BBF2-35EA2AF90AF4}" destId="{82C78C29-7430-437A-B3CB-3DFA783662B8}" srcOrd="1" destOrd="0" presId="urn:microsoft.com/office/officeart/2005/8/layout/hierarchy2"/>
    <dgm:cxn modelId="{CF78BA34-39A2-4A71-8016-54BD06DCD97E}" type="presParOf" srcId="{7BF5A650-A477-41E0-B7DD-7814E4AAC285}" destId="{6FF83DF9-3D4B-4DF6-A25D-E7C6BE80BBA9}" srcOrd="2" destOrd="0" presId="urn:microsoft.com/office/officeart/2005/8/layout/hierarchy2"/>
    <dgm:cxn modelId="{CB374B39-B163-49F3-A2E0-B97C1E1FEB51}" type="presParOf" srcId="{6FF83DF9-3D4B-4DF6-A25D-E7C6BE80BBA9}" destId="{2A6D38C9-CF2F-41A7-BAF2-520E33104B78}" srcOrd="0" destOrd="0" presId="urn:microsoft.com/office/officeart/2005/8/layout/hierarchy2"/>
    <dgm:cxn modelId="{5670121F-C56F-4A90-9AC6-1DFD7DF7140E}" type="presParOf" srcId="{7BF5A650-A477-41E0-B7DD-7814E4AAC285}" destId="{61F3E7C4-440D-433A-9850-E8504448224D}" srcOrd="3" destOrd="0" presId="urn:microsoft.com/office/officeart/2005/8/layout/hierarchy2"/>
    <dgm:cxn modelId="{6AD7864F-843B-4664-BAF1-C53DCBED33CF}" type="presParOf" srcId="{61F3E7C4-440D-433A-9850-E8504448224D}" destId="{744DAB2C-9072-4278-BDCC-D495DED131AB}" srcOrd="0" destOrd="0" presId="urn:microsoft.com/office/officeart/2005/8/layout/hierarchy2"/>
    <dgm:cxn modelId="{FA819FFD-348F-4928-A1C0-F7741877B0E7}" type="presParOf" srcId="{61F3E7C4-440D-433A-9850-E8504448224D}" destId="{73372A89-E182-46DE-A1C9-8ADB618BE818}" srcOrd="1" destOrd="0" presId="urn:microsoft.com/office/officeart/2005/8/layout/hierarchy2"/>
    <dgm:cxn modelId="{BF69ABD0-FE19-49FF-AC71-967742448651}" type="presParOf" srcId="{7BF5A650-A477-41E0-B7DD-7814E4AAC285}" destId="{6BAE4E05-D30E-4BA5-9536-9FD7F3DEBDBF}" srcOrd="4" destOrd="0" presId="urn:microsoft.com/office/officeart/2005/8/layout/hierarchy2"/>
    <dgm:cxn modelId="{41D7CBA1-F223-498D-A1E9-556676C777B4}" type="presParOf" srcId="{6BAE4E05-D30E-4BA5-9536-9FD7F3DEBDBF}" destId="{E6D1FF6C-5E13-4079-9F1D-90BA6D9A8C0A}" srcOrd="0" destOrd="0" presId="urn:microsoft.com/office/officeart/2005/8/layout/hierarchy2"/>
    <dgm:cxn modelId="{4A8CA550-93A7-4CFD-A870-6EFA480A296D}" type="presParOf" srcId="{7BF5A650-A477-41E0-B7DD-7814E4AAC285}" destId="{3F7EA5E2-AC72-46B4-AD01-BE935921B7B3}" srcOrd="5" destOrd="0" presId="urn:microsoft.com/office/officeart/2005/8/layout/hierarchy2"/>
    <dgm:cxn modelId="{672ACD52-2B44-4EAF-B86A-A110D5A2A080}" type="presParOf" srcId="{3F7EA5E2-AC72-46B4-AD01-BE935921B7B3}" destId="{DECA31AE-01C9-4362-B057-3BFF965DAEDC}" srcOrd="0" destOrd="0" presId="urn:microsoft.com/office/officeart/2005/8/layout/hierarchy2"/>
    <dgm:cxn modelId="{689A6AE9-E662-4369-8E65-99BE38003563}" type="presParOf" srcId="{3F7EA5E2-AC72-46B4-AD01-BE935921B7B3}" destId="{24F98BD3-70C3-44A1-ABCF-2733CECB64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A46AAC-AADC-4592-A95B-0B0D43E6A88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229565-8AD8-42A0-AA54-0B7100433D67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Scientific Method</a:t>
          </a:r>
          <a:endParaRPr lang="en-US" dirty="0"/>
        </a:p>
      </dgm:t>
    </dgm:pt>
    <dgm:pt modelId="{3C679946-63BB-470B-A059-4756491EB663}" type="parTrans" cxnId="{A85112F6-277A-47C5-8F5C-8CABE4FBCDC6}">
      <dgm:prSet/>
      <dgm:spPr/>
      <dgm:t>
        <a:bodyPr/>
        <a:lstStyle/>
        <a:p>
          <a:endParaRPr lang="en-US"/>
        </a:p>
      </dgm:t>
    </dgm:pt>
    <dgm:pt modelId="{0B531E78-5278-4575-B7CA-0B0A4C51B164}" type="sibTrans" cxnId="{A85112F6-277A-47C5-8F5C-8CABE4FBCDC6}">
      <dgm:prSet/>
      <dgm:spPr/>
      <dgm:t>
        <a:bodyPr/>
        <a:lstStyle/>
        <a:p>
          <a:endParaRPr lang="en-US"/>
        </a:p>
      </dgm:t>
    </dgm:pt>
    <dgm:pt modelId="{90D7EE61-74B9-4424-B80C-ABC588490AF1}">
      <dgm:prSet phldrT="[Text]"/>
      <dgm:spPr>
        <a:solidFill>
          <a:schemeClr val="bg2"/>
        </a:solidFill>
      </dgm:spPr>
      <dgm:t>
        <a:bodyPr/>
        <a:lstStyle/>
        <a:p>
          <a:endParaRPr lang="en-US" dirty="0"/>
        </a:p>
      </dgm:t>
    </dgm:pt>
    <dgm:pt modelId="{18AED9BC-DE51-4A38-93C6-B4D6CEBEAFD7}" type="parTrans" cxnId="{478C0454-6666-43D9-BD1C-3FB4648BBCCB}">
      <dgm:prSet/>
      <dgm:spPr/>
      <dgm:t>
        <a:bodyPr/>
        <a:lstStyle/>
        <a:p>
          <a:endParaRPr lang="en-US"/>
        </a:p>
      </dgm:t>
    </dgm:pt>
    <dgm:pt modelId="{7F944EA0-32FC-452B-BA96-2741697CD7DE}" type="sibTrans" cxnId="{478C0454-6666-43D9-BD1C-3FB4648BBCCB}">
      <dgm:prSet/>
      <dgm:spPr/>
      <dgm:t>
        <a:bodyPr/>
        <a:lstStyle/>
        <a:p>
          <a:endParaRPr lang="en-US"/>
        </a:p>
      </dgm:t>
    </dgm:pt>
    <dgm:pt modelId="{D75B2461-4C24-40A8-9EDC-D6D690869195}">
      <dgm:prSet phldrT="[Text]"/>
      <dgm:spPr>
        <a:solidFill>
          <a:schemeClr val="bg2"/>
        </a:solidFill>
      </dgm:spPr>
      <dgm:t>
        <a:bodyPr/>
        <a:lstStyle/>
        <a:p>
          <a:endParaRPr lang="en-US" dirty="0"/>
        </a:p>
      </dgm:t>
    </dgm:pt>
    <dgm:pt modelId="{4B6631C4-ECD0-4C3A-A074-3B7968C7839E}" type="parTrans" cxnId="{F418ADF5-457D-4DAC-816B-41CBD77CD90D}">
      <dgm:prSet/>
      <dgm:spPr/>
      <dgm:t>
        <a:bodyPr/>
        <a:lstStyle/>
        <a:p>
          <a:endParaRPr lang="en-US"/>
        </a:p>
      </dgm:t>
    </dgm:pt>
    <dgm:pt modelId="{4C0AE6E8-79C5-4687-9694-82A2C5ED6756}" type="sibTrans" cxnId="{F418ADF5-457D-4DAC-816B-41CBD77CD90D}">
      <dgm:prSet/>
      <dgm:spPr/>
      <dgm:t>
        <a:bodyPr/>
        <a:lstStyle/>
        <a:p>
          <a:endParaRPr lang="en-US"/>
        </a:p>
      </dgm:t>
    </dgm:pt>
    <dgm:pt modelId="{EE659FBC-53F0-4C3E-A420-95C589DC3846}">
      <dgm:prSet phldrT="[Text]"/>
      <dgm:spPr/>
      <dgm:t>
        <a:bodyPr/>
        <a:lstStyle/>
        <a:p>
          <a:r>
            <a:rPr lang="en-US" dirty="0" smtClean="0"/>
            <a:t>What the experimenter changes or enacts in order to do the experiment.</a:t>
          </a:r>
          <a:endParaRPr lang="en-US" dirty="0"/>
        </a:p>
      </dgm:t>
    </dgm:pt>
    <dgm:pt modelId="{B5A9438E-E9AD-4BB2-9B94-C01216D52B67}" type="parTrans" cxnId="{D4816005-C407-4591-9432-55D37D116FFE}">
      <dgm:prSet/>
      <dgm:spPr/>
      <dgm:t>
        <a:bodyPr/>
        <a:lstStyle/>
        <a:p>
          <a:endParaRPr lang="en-US"/>
        </a:p>
      </dgm:t>
    </dgm:pt>
    <dgm:pt modelId="{6BBCE25D-20A6-4D67-9753-972C9E0413B6}" type="sibTrans" cxnId="{D4816005-C407-4591-9432-55D37D116FFE}">
      <dgm:prSet/>
      <dgm:spPr/>
      <dgm:t>
        <a:bodyPr/>
        <a:lstStyle/>
        <a:p>
          <a:endParaRPr lang="en-US"/>
        </a:p>
      </dgm:t>
    </dgm:pt>
    <dgm:pt modelId="{33A6889F-F95D-4EF4-BD72-6FD164C139AD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/>
            <a:t>Dependent Variable</a:t>
          </a:r>
          <a:endParaRPr lang="en-US" dirty="0"/>
        </a:p>
      </dgm:t>
    </dgm:pt>
    <dgm:pt modelId="{38620DED-0BDD-412F-90E2-C814E1ECF859}" type="parTrans" cxnId="{664E9D3C-0274-49E9-94CD-D130E98181DC}">
      <dgm:prSet/>
      <dgm:spPr/>
      <dgm:t>
        <a:bodyPr/>
        <a:lstStyle/>
        <a:p>
          <a:endParaRPr lang="en-US"/>
        </a:p>
      </dgm:t>
    </dgm:pt>
    <dgm:pt modelId="{B648DF57-BAA3-45AD-8ADC-5A2AA008DFFA}" type="sibTrans" cxnId="{664E9D3C-0274-49E9-94CD-D130E98181DC}">
      <dgm:prSet/>
      <dgm:spPr/>
      <dgm:t>
        <a:bodyPr/>
        <a:lstStyle/>
        <a:p>
          <a:endParaRPr lang="en-US"/>
        </a:p>
      </dgm:t>
    </dgm:pt>
    <dgm:pt modelId="{ADDC75D1-AD0F-4786-BBE3-FF281B9C9B11}">
      <dgm:prSet phldrT="[Text]"/>
      <dgm:spPr>
        <a:solidFill>
          <a:schemeClr val="bg2"/>
        </a:solidFill>
      </dgm:spPr>
      <dgm:t>
        <a:bodyPr/>
        <a:lstStyle/>
        <a:p>
          <a:endParaRPr lang="en-US" dirty="0"/>
        </a:p>
      </dgm:t>
    </dgm:pt>
    <dgm:pt modelId="{DB39E6BF-BC6F-447E-86E1-A3D641CA9728}" type="parTrans" cxnId="{A3152C8D-B726-4679-A9D5-DF382F57CA6F}">
      <dgm:prSet/>
      <dgm:spPr/>
      <dgm:t>
        <a:bodyPr/>
        <a:lstStyle/>
        <a:p>
          <a:endParaRPr lang="en-US"/>
        </a:p>
      </dgm:t>
    </dgm:pt>
    <dgm:pt modelId="{73EA82E4-617A-4821-A2A8-59F3716362E3}" type="sibTrans" cxnId="{A3152C8D-B726-4679-A9D5-DF382F57CA6F}">
      <dgm:prSet/>
      <dgm:spPr/>
      <dgm:t>
        <a:bodyPr/>
        <a:lstStyle/>
        <a:p>
          <a:endParaRPr lang="en-US"/>
        </a:p>
      </dgm:t>
    </dgm:pt>
    <dgm:pt modelId="{B3BEFD00-3986-411B-BE16-5B6383EFB97C}">
      <dgm:prSet/>
      <dgm:spPr/>
      <dgm:t>
        <a:bodyPr/>
        <a:lstStyle/>
        <a:p>
          <a:r>
            <a:rPr lang="en-US" dirty="0" smtClean="0"/>
            <a:t>What changes when the independent variable changes</a:t>
          </a:r>
          <a:endParaRPr lang="en-US" dirty="0"/>
        </a:p>
      </dgm:t>
    </dgm:pt>
    <dgm:pt modelId="{5CE1CDFD-034E-40BF-87EF-87CDC1C83B2D}" type="parTrans" cxnId="{210DA433-3499-48A1-A8F1-3204491F234C}">
      <dgm:prSet/>
      <dgm:spPr/>
      <dgm:t>
        <a:bodyPr/>
        <a:lstStyle/>
        <a:p>
          <a:endParaRPr lang="en-US"/>
        </a:p>
      </dgm:t>
    </dgm:pt>
    <dgm:pt modelId="{1F79204A-7C45-4F55-B636-AEA9FC6B4576}" type="sibTrans" cxnId="{210DA433-3499-48A1-A8F1-3204491F234C}">
      <dgm:prSet/>
      <dgm:spPr/>
      <dgm:t>
        <a:bodyPr/>
        <a:lstStyle/>
        <a:p>
          <a:endParaRPr lang="en-US"/>
        </a:p>
      </dgm:t>
    </dgm:pt>
    <dgm:pt modelId="{0B53DF8E-D4D4-4EE0-87CD-900B3C9B8150}">
      <dgm:prSet/>
      <dgm:spPr/>
      <dgm:t>
        <a:bodyPr/>
        <a:lstStyle/>
        <a:p>
          <a:r>
            <a:rPr lang="en-US" dirty="0" smtClean="0"/>
            <a:t>Depends on the outcome of the _________________</a:t>
          </a:r>
          <a:endParaRPr lang="en-US" dirty="0"/>
        </a:p>
      </dgm:t>
    </dgm:pt>
    <dgm:pt modelId="{C1A78859-6DCC-403F-8952-DC0200D58396}" type="parTrans" cxnId="{C5C0F502-674C-439E-9159-C5D21F4A056D}">
      <dgm:prSet/>
      <dgm:spPr/>
      <dgm:t>
        <a:bodyPr/>
        <a:lstStyle/>
        <a:p>
          <a:endParaRPr lang="en-US"/>
        </a:p>
      </dgm:t>
    </dgm:pt>
    <dgm:pt modelId="{0612D413-2B4F-4B8E-87E5-E87B4778EB97}" type="sibTrans" cxnId="{C5C0F502-674C-439E-9159-C5D21F4A056D}">
      <dgm:prSet/>
      <dgm:spPr/>
      <dgm:t>
        <a:bodyPr/>
        <a:lstStyle/>
        <a:p>
          <a:endParaRPr lang="en-US"/>
        </a:p>
      </dgm:t>
    </dgm:pt>
    <dgm:pt modelId="{90A4555D-D053-4422-8BD1-2168A42760BA}" type="pres">
      <dgm:prSet presAssocID="{7AA46AAC-AADC-4592-A95B-0B0D43E6A8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49330B-DEE0-4829-85BC-AFBE48EE5C2E}" type="pres">
      <dgm:prSet presAssocID="{98229565-8AD8-42A0-AA54-0B7100433D67}" presName="root1" presStyleCnt="0"/>
      <dgm:spPr/>
    </dgm:pt>
    <dgm:pt modelId="{38361057-5453-4A8C-AE55-CB0F4C00D194}" type="pres">
      <dgm:prSet presAssocID="{98229565-8AD8-42A0-AA54-0B7100433D6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9DF7B-D1AB-48AD-8D85-D99CB008D1CC}" type="pres">
      <dgm:prSet presAssocID="{98229565-8AD8-42A0-AA54-0B7100433D67}" presName="level2hierChild" presStyleCnt="0"/>
      <dgm:spPr/>
    </dgm:pt>
    <dgm:pt modelId="{FAC7BE9A-2BFA-4DF1-A0EA-6A2FDCECB1EA}" type="pres">
      <dgm:prSet presAssocID="{18AED9BC-DE51-4A38-93C6-B4D6CEBEAFD7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51CC574-2139-4AFA-BB5C-3F6D60B9EC6D}" type="pres">
      <dgm:prSet presAssocID="{18AED9BC-DE51-4A38-93C6-B4D6CEBEAFD7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13E53F4-1FDB-46D0-B87E-72F1171C681D}" type="pres">
      <dgm:prSet presAssocID="{90D7EE61-74B9-4424-B80C-ABC588490AF1}" presName="root2" presStyleCnt="0"/>
      <dgm:spPr/>
    </dgm:pt>
    <dgm:pt modelId="{83205EBF-BD31-433A-BED5-9316F1ADFB44}" type="pres">
      <dgm:prSet presAssocID="{90D7EE61-74B9-4424-B80C-ABC588490AF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441D98-DD6C-40A6-9A71-4DEB4F2884C4}" type="pres">
      <dgm:prSet presAssocID="{90D7EE61-74B9-4424-B80C-ABC588490AF1}" presName="level3hierChild" presStyleCnt="0"/>
      <dgm:spPr/>
    </dgm:pt>
    <dgm:pt modelId="{EC8DD666-8E53-44EF-A501-90F7496ABF1B}" type="pres">
      <dgm:prSet presAssocID="{4B6631C4-ECD0-4C3A-A074-3B7968C7839E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28F47847-2836-4707-9902-0ADFDB08AFAF}" type="pres">
      <dgm:prSet presAssocID="{4B6631C4-ECD0-4C3A-A074-3B7968C7839E}" presName="connTx" presStyleLbl="parChTrans1D3" presStyleIdx="0" presStyleCnt="5"/>
      <dgm:spPr/>
      <dgm:t>
        <a:bodyPr/>
        <a:lstStyle/>
        <a:p>
          <a:endParaRPr lang="en-US"/>
        </a:p>
      </dgm:t>
    </dgm:pt>
    <dgm:pt modelId="{EBB16862-F89A-4C8A-974C-7D9F6694CD4E}" type="pres">
      <dgm:prSet presAssocID="{D75B2461-4C24-40A8-9EDC-D6D690869195}" presName="root2" presStyleCnt="0"/>
      <dgm:spPr/>
    </dgm:pt>
    <dgm:pt modelId="{FA15674B-834C-4EE0-83D7-1F704FB20FAF}" type="pres">
      <dgm:prSet presAssocID="{D75B2461-4C24-40A8-9EDC-D6D690869195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150251-DF9F-43BC-BD10-B665C8E83118}" type="pres">
      <dgm:prSet presAssocID="{D75B2461-4C24-40A8-9EDC-D6D690869195}" presName="level3hierChild" presStyleCnt="0"/>
      <dgm:spPr/>
    </dgm:pt>
    <dgm:pt modelId="{9DF7EB2A-2A2A-46DB-B70D-4D8831122762}" type="pres">
      <dgm:prSet presAssocID="{B5A9438E-E9AD-4BB2-9B94-C01216D52B67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847F3FB1-CC38-4FC0-A763-41DE369EE928}" type="pres">
      <dgm:prSet presAssocID="{B5A9438E-E9AD-4BB2-9B94-C01216D52B67}" presName="connTx" presStyleLbl="parChTrans1D3" presStyleIdx="1" presStyleCnt="5"/>
      <dgm:spPr/>
      <dgm:t>
        <a:bodyPr/>
        <a:lstStyle/>
        <a:p>
          <a:endParaRPr lang="en-US"/>
        </a:p>
      </dgm:t>
    </dgm:pt>
    <dgm:pt modelId="{AC609589-D16B-4C0E-A011-FBED0AA7B0FE}" type="pres">
      <dgm:prSet presAssocID="{EE659FBC-53F0-4C3E-A420-95C589DC3846}" presName="root2" presStyleCnt="0"/>
      <dgm:spPr/>
    </dgm:pt>
    <dgm:pt modelId="{ECFD4B09-74D0-4154-B0BD-E54413E677E2}" type="pres">
      <dgm:prSet presAssocID="{EE659FBC-53F0-4C3E-A420-95C589DC3846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8A2164-DE05-4943-8409-20F3D70F58D5}" type="pres">
      <dgm:prSet presAssocID="{EE659FBC-53F0-4C3E-A420-95C589DC3846}" presName="level3hierChild" presStyleCnt="0"/>
      <dgm:spPr/>
    </dgm:pt>
    <dgm:pt modelId="{B8C813ED-7A5A-4804-8B4E-3E358434879B}" type="pres">
      <dgm:prSet presAssocID="{38620DED-0BDD-412F-90E2-C814E1ECF85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A1A9303-8366-4BE7-96A1-4E259A153755}" type="pres">
      <dgm:prSet presAssocID="{38620DED-0BDD-412F-90E2-C814E1ECF85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5D2339D-AD62-4477-B4C3-ABD6ABAE8662}" type="pres">
      <dgm:prSet presAssocID="{33A6889F-F95D-4EF4-BD72-6FD164C139AD}" presName="root2" presStyleCnt="0"/>
      <dgm:spPr/>
    </dgm:pt>
    <dgm:pt modelId="{09DE43FF-618D-4F1C-932C-4630790D30A4}" type="pres">
      <dgm:prSet presAssocID="{33A6889F-F95D-4EF4-BD72-6FD164C139A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F5A650-A477-41E0-B7DD-7814E4AAC285}" type="pres">
      <dgm:prSet presAssocID="{33A6889F-F95D-4EF4-BD72-6FD164C139AD}" presName="level3hierChild" presStyleCnt="0"/>
      <dgm:spPr/>
    </dgm:pt>
    <dgm:pt modelId="{A429500B-C2C7-4F5C-8D34-6B3D142AE5FF}" type="pres">
      <dgm:prSet presAssocID="{DB39E6BF-BC6F-447E-86E1-A3D641CA9728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C328C1F9-1A34-483A-9308-F7E7461DB1BF}" type="pres">
      <dgm:prSet presAssocID="{DB39E6BF-BC6F-447E-86E1-A3D641CA9728}" presName="connTx" presStyleLbl="parChTrans1D3" presStyleIdx="2" presStyleCnt="5"/>
      <dgm:spPr/>
      <dgm:t>
        <a:bodyPr/>
        <a:lstStyle/>
        <a:p>
          <a:endParaRPr lang="en-US"/>
        </a:p>
      </dgm:t>
    </dgm:pt>
    <dgm:pt modelId="{A6D65F55-E421-4212-BBF2-35EA2AF90AF4}" type="pres">
      <dgm:prSet presAssocID="{ADDC75D1-AD0F-4786-BBE3-FF281B9C9B11}" presName="root2" presStyleCnt="0"/>
      <dgm:spPr/>
    </dgm:pt>
    <dgm:pt modelId="{467DD76A-A0F7-4D8F-9B3F-F0EDB7DB75C4}" type="pres">
      <dgm:prSet presAssocID="{ADDC75D1-AD0F-4786-BBE3-FF281B9C9B11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C78C29-7430-437A-B3CB-3DFA783662B8}" type="pres">
      <dgm:prSet presAssocID="{ADDC75D1-AD0F-4786-BBE3-FF281B9C9B11}" presName="level3hierChild" presStyleCnt="0"/>
      <dgm:spPr/>
    </dgm:pt>
    <dgm:pt modelId="{6FF83DF9-3D4B-4DF6-A25D-E7C6BE80BBA9}" type="pres">
      <dgm:prSet presAssocID="{5CE1CDFD-034E-40BF-87EF-87CDC1C83B2D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2A6D38C9-CF2F-41A7-BAF2-520E33104B78}" type="pres">
      <dgm:prSet presAssocID="{5CE1CDFD-034E-40BF-87EF-87CDC1C83B2D}" presName="connTx" presStyleLbl="parChTrans1D3" presStyleIdx="3" presStyleCnt="5"/>
      <dgm:spPr/>
      <dgm:t>
        <a:bodyPr/>
        <a:lstStyle/>
        <a:p>
          <a:endParaRPr lang="en-US"/>
        </a:p>
      </dgm:t>
    </dgm:pt>
    <dgm:pt modelId="{61F3E7C4-440D-433A-9850-E8504448224D}" type="pres">
      <dgm:prSet presAssocID="{B3BEFD00-3986-411B-BE16-5B6383EFB97C}" presName="root2" presStyleCnt="0"/>
      <dgm:spPr/>
    </dgm:pt>
    <dgm:pt modelId="{744DAB2C-9072-4278-BDCC-D495DED131AB}" type="pres">
      <dgm:prSet presAssocID="{B3BEFD00-3986-411B-BE16-5B6383EFB97C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372A89-E182-46DE-A1C9-8ADB618BE818}" type="pres">
      <dgm:prSet presAssocID="{B3BEFD00-3986-411B-BE16-5B6383EFB97C}" presName="level3hierChild" presStyleCnt="0"/>
      <dgm:spPr/>
    </dgm:pt>
    <dgm:pt modelId="{6BAE4E05-D30E-4BA5-9536-9FD7F3DEBDBF}" type="pres">
      <dgm:prSet presAssocID="{C1A78859-6DCC-403F-8952-DC0200D58396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E6D1FF6C-5E13-4079-9F1D-90BA6D9A8C0A}" type="pres">
      <dgm:prSet presAssocID="{C1A78859-6DCC-403F-8952-DC0200D58396}" presName="connTx" presStyleLbl="parChTrans1D3" presStyleIdx="4" presStyleCnt="5"/>
      <dgm:spPr/>
      <dgm:t>
        <a:bodyPr/>
        <a:lstStyle/>
        <a:p>
          <a:endParaRPr lang="en-US"/>
        </a:p>
      </dgm:t>
    </dgm:pt>
    <dgm:pt modelId="{3F7EA5E2-AC72-46B4-AD01-BE935921B7B3}" type="pres">
      <dgm:prSet presAssocID="{0B53DF8E-D4D4-4EE0-87CD-900B3C9B8150}" presName="root2" presStyleCnt="0"/>
      <dgm:spPr/>
    </dgm:pt>
    <dgm:pt modelId="{DECA31AE-01C9-4362-B057-3BFF965DAEDC}" type="pres">
      <dgm:prSet presAssocID="{0B53DF8E-D4D4-4EE0-87CD-900B3C9B8150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F98BD3-70C3-44A1-ABCF-2733CECB6453}" type="pres">
      <dgm:prSet presAssocID="{0B53DF8E-D4D4-4EE0-87CD-900B3C9B8150}" presName="level3hierChild" presStyleCnt="0"/>
      <dgm:spPr/>
    </dgm:pt>
  </dgm:ptLst>
  <dgm:cxnLst>
    <dgm:cxn modelId="{BD9FFB7C-C4F8-44D9-9A9E-0C2C48857186}" type="presOf" srcId="{18AED9BC-DE51-4A38-93C6-B4D6CEBEAFD7}" destId="{FAC7BE9A-2BFA-4DF1-A0EA-6A2FDCECB1EA}" srcOrd="0" destOrd="0" presId="urn:microsoft.com/office/officeart/2005/8/layout/hierarchy2"/>
    <dgm:cxn modelId="{8A010C02-C6E8-4119-B890-EE5777B0C00C}" type="presOf" srcId="{D75B2461-4C24-40A8-9EDC-D6D690869195}" destId="{FA15674B-834C-4EE0-83D7-1F704FB20FAF}" srcOrd="0" destOrd="0" presId="urn:microsoft.com/office/officeart/2005/8/layout/hierarchy2"/>
    <dgm:cxn modelId="{645EFB43-FAA6-4DB5-99ED-2389BE8EADDF}" type="presOf" srcId="{90D7EE61-74B9-4424-B80C-ABC588490AF1}" destId="{83205EBF-BD31-433A-BED5-9316F1ADFB44}" srcOrd="0" destOrd="0" presId="urn:microsoft.com/office/officeart/2005/8/layout/hierarchy2"/>
    <dgm:cxn modelId="{D4816005-C407-4591-9432-55D37D116FFE}" srcId="{90D7EE61-74B9-4424-B80C-ABC588490AF1}" destId="{EE659FBC-53F0-4C3E-A420-95C589DC3846}" srcOrd="1" destOrd="0" parTransId="{B5A9438E-E9AD-4BB2-9B94-C01216D52B67}" sibTransId="{6BBCE25D-20A6-4D67-9753-972C9E0413B6}"/>
    <dgm:cxn modelId="{F418ADF5-457D-4DAC-816B-41CBD77CD90D}" srcId="{90D7EE61-74B9-4424-B80C-ABC588490AF1}" destId="{D75B2461-4C24-40A8-9EDC-D6D690869195}" srcOrd="0" destOrd="0" parTransId="{4B6631C4-ECD0-4C3A-A074-3B7968C7839E}" sibTransId="{4C0AE6E8-79C5-4687-9694-82A2C5ED6756}"/>
    <dgm:cxn modelId="{14AB9D78-09A5-49ED-950D-4F80DE8CC7C0}" type="presOf" srcId="{4B6631C4-ECD0-4C3A-A074-3B7968C7839E}" destId="{28F47847-2836-4707-9902-0ADFDB08AFAF}" srcOrd="1" destOrd="0" presId="urn:microsoft.com/office/officeart/2005/8/layout/hierarchy2"/>
    <dgm:cxn modelId="{CE091B53-457A-4DA0-8D3A-31794125EFE9}" type="presOf" srcId="{5CE1CDFD-034E-40BF-87EF-87CDC1C83B2D}" destId="{2A6D38C9-CF2F-41A7-BAF2-520E33104B78}" srcOrd="1" destOrd="0" presId="urn:microsoft.com/office/officeart/2005/8/layout/hierarchy2"/>
    <dgm:cxn modelId="{478C0454-6666-43D9-BD1C-3FB4648BBCCB}" srcId="{98229565-8AD8-42A0-AA54-0B7100433D67}" destId="{90D7EE61-74B9-4424-B80C-ABC588490AF1}" srcOrd="0" destOrd="0" parTransId="{18AED9BC-DE51-4A38-93C6-B4D6CEBEAFD7}" sibTransId="{7F944EA0-32FC-452B-BA96-2741697CD7DE}"/>
    <dgm:cxn modelId="{974A8456-69CA-4D08-B395-5F82C309BF4C}" type="presOf" srcId="{33A6889F-F95D-4EF4-BD72-6FD164C139AD}" destId="{09DE43FF-618D-4F1C-932C-4630790D30A4}" srcOrd="0" destOrd="0" presId="urn:microsoft.com/office/officeart/2005/8/layout/hierarchy2"/>
    <dgm:cxn modelId="{4D43B3D3-5445-45C1-8980-F018FD86B1A9}" type="presOf" srcId="{98229565-8AD8-42A0-AA54-0B7100433D67}" destId="{38361057-5453-4A8C-AE55-CB0F4C00D194}" srcOrd="0" destOrd="0" presId="urn:microsoft.com/office/officeart/2005/8/layout/hierarchy2"/>
    <dgm:cxn modelId="{5EBA7A81-9138-40EE-AF70-9E30D863E328}" type="presOf" srcId="{B5A9438E-E9AD-4BB2-9B94-C01216D52B67}" destId="{847F3FB1-CC38-4FC0-A763-41DE369EE928}" srcOrd="1" destOrd="0" presId="urn:microsoft.com/office/officeart/2005/8/layout/hierarchy2"/>
    <dgm:cxn modelId="{876E051C-EB9C-4956-A972-13B07629548F}" type="presOf" srcId="{0B53DF8E-D4D4-4EE0-87CD-900B3C9B8150}" destId="{DECA31AE-01C9-4362-B057-3BFF965DAEDC}" srcOrd="0" destOrd="0" presId="urn:microsoft.com/office/officeart/2005/8/layout/hierarchy2"/>
    <dgm:cxn modelId="{0E0634E9-F30B-4340-BFE2-41A9EF1229E9}" type="presOf" srcId="{38620DED-0BDD-412F-90E2-C814E1ECF859}" destId="{B8C813ED-7A5A-4804-8B4E-3E358434879B}" srcOrd="0" destOrd="0" presId="urn:microsoft.com/office/officeart/2005/8/layout/hierarchy2"/>
    <dgm:cxn modelId="{C5C0F502-674C-439E-9159-C5D21F4A056D}" srcId="{33A6889F-F95D-4EF4-BD72-6FD164C139AD}" destId="{0B53DF8E-D4D4-4EE0-87CD-900B3C9B8150}" srcOrd="2" destOrd="0" parTransId="{C1A78859-6DCC-403F-8952-DC0200D58396}" sibTransId="{0612D413-2B4F-4B8E-87E5-E87B4778EB97}"/>
    <dgm:cxn modelId="{A3152C8D-B726-4679-A9D5-DF382F57CA6F}" srcId="{33A6889F-F95D-4EF4-BD72-6FD164C139AD}" destId="{ADDC75D1-AD0F-4786-BBE3-FF281B9C9B11}" srcOrd="0" destOrd="0" parTransId="{DB39E6BF-BC6F-447E-86E1-A3D641CA9728}" sibTransId="{73EA82E4-617A-4821-A2A8-59F3716362E3}"/>
    <dgm:cxn modelId="{36F6180E-BFBB-41FF-9A51-D69FD576919A}" type="presOf" srcId="{DB39E6BF-BC6F-447E-86E1-A3D641CA9728}" destId="{C328C1F9-1A34-483A-9308-F7E7461DB1BF}" srcOrd="1" destOrd="0" presId="urn:microsoft.com/office/officeart/2005/8/layout/hierarchy2"/>
    <dgm:cxn modelId="{31B9FF27-8CB3-406D-A1E4-B76932CD1DE7}" type="presOf" srcId="{C1A78859-6DCC-403F-8952-DC0200D58396}" destId="{6BAE4E05-D30E-4BA5-9536-9FD7F3DEBDBF}" srcOrd="0" destOrd="0" presId="urn:microsoft.com/office/officeart/2005/8/layout/hierarchy2"/>
    <dgm:cxn modelId="{68893DB2-880E-4587-A8F7-27B42682E3FA}" type="presOf" srcId="{C1A78859-6DCC-403F-8952-DC0200D58396}" destId="{E6D1FF6C-5E13-4079-9F1D-90BA6D9A8C0A}" srcOrd="1" destOrd="0" presId="urn:microsoft.com/office/officeart/2005/8/layout/hierarchy2"/>
    <dgm:cxn modelId="{10333A72-F6BF-4C04-A3B7-32891907E2EB}" type="presOf" srcId="{7AA46AAC-AADC-4592-A95B-0B0D43E6A88F}" destId="{90A4555D-D053-4422-8BD1-2168A42760BA}" srcOrd="0" destOrd="0" presId="urn:microsoft.com/office/officeart/2005/8/layout/hierarchy2"/>
    <dgm:cxn modelId="{73B3BE6A-C78A-4ED8-993B-D4E979B6FABA}" type="presOf" srcId="{B3BEFD00-3986-411B-BE16-5B6383EFB97C}" destId="{744DAB2C-9072-4278-BDCC-D495DED131AB}" srcOrd="0" destOrd="0" presId="urn:microsoft.com/office/officeart/2005/8/layout/hierarchy2"/>
    <dgm:cxn modelId="{210DA433-3499-48A1-A8F1-3204491F234C}" srcId="{33A6889F-F95D-4EF4-BD72-6FD164C139AD}" destId="{B3BEFD00-3986-411B-BE16-5B6383EFB97C}" srcOrd="1" destOrd="0" parTransId="{5CE1CDFD-034E-40BF-87EF-87CDC1C83B2D}" sibTransId="{1F79204A-7C45-4F55-B636-AEA9FC6B4576}"/>
    <dgm:cxn modelId="{0892E5E1-9D8E-4320-9864-3AC1EFCA25AE}" type="presOf" srcId="{38620DED-0BDD-412F-90E2-C814E1ECF859}" destId="{CA1A9303-8366-4BE7-96A1-4E259A153755}" srcOrd="1" destOrd="0" presId="urn:microsoft.com/office/officeart/2005/8/layout/hierarchy2"/>
    <dgm:cxn modelId="{A85112F6-277A-47C5-8F5C-8CABE4FBCDC6}" srcId="{7AA46AAC-AADC-4592-A95B-0B0D43E6A88F}" destId="{98229565-8AD8-42A0-AA54-0B7100433D67}" srcOrd="0" destOrd="0" parTransId="{3C679946-63BB-470B-A059-4756491EB663}" sibTransId="{0B531E78-5278-4575-B7CA-0B0A4C51B164}"/>
    <dgm:cxn modelId="{2E1240B8-F5A9-452B-9509-0AC80BA727EB}" type="presOf" srcId="{DB39E6BF-BC6F-447E-86E1-A3D641CA9728}" destId="{A429500B-C2C7-4F5C-8D34-6B3D142AE5FF}" srcOrd="0" destOrd="0" presId="urn:microsoft.com/office/officeart/2005/8/layout/hierarchy2"/>
    <dgm:cxn modelId="{D3AB8BBE-399A-480E-AC39-786B643E0CA2}" type="presOf" srcId="{EE659FBC-53F0-4C3E-A420-95C589DC3846}" destId="{ECFD4B09-74D0-4154-B0BD-E54413E677E2}" srcOrd="0" destOrd="0" presId="urn:microsoft.com/office/officeart/2005/8/layout/hierarchy2"/>
    <dgm:cxn modelId="{359531CD-7C62-48C9-ABF0-DD798E48D9FF}" type="presOf" srcId="{B5A9438E-E9AD-4BB2-9B94-C01216D52B67}" destId="{9DF7EB2A-2A2A-46DB-B70D-4D8831122762}" srcOrd="0" destOrd="0" presId="urn:microsoft.com/office/officeart/2005/8/layout/hierarchy2"/>
    <dgm:cxn modelId="{664E9D3C-0274-49E9-94CD-D130E98181DC}" srcId="{98229565-8AD8-42A0-AA54-0B7100433D67}" destId="{33A6889F-F95D-4EF4-BD72-6FD164C139AD}" srcOrd="1" destOrd="0" parTransId="{38620DED-0BDD-412F-90E2-C814E1ECF859}" sibTransId="{B648DF57-BAA3-45AD-8ADC-5A2AA008DFFA}"/>
    <dgm:cxn modelId="{3D4FDB51-6ACF-4E35-BF8E-AB1D21B0B4E1}" type="presOf" srcId="{4B6631C4-ECD0-4C3A-A074-3B7968C7839E}" destId="{EC8DD666-8E53-44EF-A501-90F7496ABF1B}" srcOrd="0" destOrd="0" presId="urn:microsoft.com/office/officeart/2005/8/layout/hierarchy2"/>
    <dgm:cxn modelId="{11E6E31A-9B24-4261-BA6D-46C7D95FED76}" type="presOf" srcId="{5CE1CDFD-034E-40BF-87EF-87CDC1C83B2D}" destId="{6FF83DF9-3D4B-4DF6-A25D-E7C6BE80BBA9}" srcOrd="0" destOrd="0" presId="urn:microsoft.com/office/officeart/2005/8/layout/hierarchy2"/>
    <dgm:cxn modelId="{FEE3108F-5322-4187-B52F-05E1375F5398}" type="presOf" srcId="{ADDC75D1-AD0F-4786-BBE3-FF281B9C9B11}" destId="{467DD76A-A0F7-4D8F-9B3F-F0EDB7DB75C4}" srcOrd="0" destOrd="0" presId="urn:microsoft.com/office/officeart/2005/8/layout/hierarchy2"/>
    <dgm:cxn modelId="{B53A94BD-1712-432F-904B-7F6BEB5E77E4}" type="presOf" srcId="{18AED9BC-DE51-4A38-93C6-B4D6CEBEAFD7}" destId="{C51CC574-2139-4AFA-BB5C-3F6D60B9EC6D}" srcOrd="1" destOrd="0" presId="urn:microsoft.com/office/officeart/2005/8/layout/hierarchy2"/>
    <dgm:cxn modelId="{91EC3EBC-1DED-4B88-9C15-49485C7E16AF}" type="presParOf" srcId="{90A4555D-D053-4422-8BD1-2168A42760BA}" destId="{E449330B-DEE0-4829-85BC-AFBE48EE5C2E}" srcOrd="0" destOrd="0" presId="urn:microsoft.com/office/officeart/2005/8/layout/hierarchy2"/>
    <dgm:cxn modelId="{723F37D1-0684-463D-83E5-C67190CA24AD}" type="presParOf" srcId="{E449330B-DEE0-4829-85BC-AFBE48EE5C2E}" destId="{38361057-5453-4A8C-AE55-CB0F4C00D194}" srcOrd="0" destOrd="0" presId="urn:microsoft.com/office/officeart/2005/8/layout/hierarchy2"/>
    <dgm:cxn modelId="{47C14AC8-FD93-47C2-94DB-DA08C27A2910}" type="presParOf" srcId="{E449330B-DEE0-4829-85BC-AFBE48EE5C2E}" destId="{FBF9DF7B-D1AB-48AD-8D85-D99CB008D1CC}" srcOrd="1" destOrd="0" presId="urn:microsoft.com/office/officeart/2005/8/layout/hierarchy2"/>
    <dgm:cxn modelId="{F06C47D2-6D4D-4102-B1F4-AA72EB8EF2A3}" type="presParOf" srcId="{FBF9DF7B-D1AB-48AD-8D85-D99CB008D1CC}" destId="{FAC7BE9A-2BFA-4DF1-A0EA-6A2FDCECB1EA}" srcOrd="0" destOrd="0" presId="urn:microsoft.com/office/officeart/2005/8/layout/hierarchy2"/>
    <dgm:cxn modelId="{F4251230-1761-4307-B986-F2C352FD749D}" type="presParOf" srcId="{FAC7BE9A-2BFA-4DF1-A0EA-6A2FDCECB1EA}" destId="{C51CC574-2139-4AFA-BB5C-3F6D60B9EC6D}" srcOrd="0" destOrd="0" presId="urn:microsoft.com/office/officeart/2005/8/layout/hierarchy2"/>
    <dgm:cxn modelId="{BF15CD3D-8B14-4B2C-90E9-FDB077700661}" type="presParOf" srcId="{FBF9DF7B-D1AB-48AD-8D85-D99CB008D1CC}" destId="{813E53F4-1FDB-46D0-B87E-72F1171C681D}" srcOrd="1" destOrd="0" presId="urn:microsoft.com/office/officeart/2005/8/layout/hierarchy2"/>
    <dgm:cxn modelId="{7898BE7F-2961-456A-9075-4A8F730E3388}" type="presParOf" srcId="{813E53F4-1FDB-46D0-B87E-72F1171C681D}" destId="{83205EBF-BD31-433A-BED5-9316F1ADFB44}" srcOrd="0" destOrd="0" presId="urn:microsoft.com/office/officeart/2005/8/layout/hierarchy2"/>
    <dgm:cxn modelId="{E2209ADC-8D42-4EA7-9F23-B9296A478512}" type="presParOf" srcId="{813E53F4-1FDB-46D0-B87E-72F1171C681D}" destId="{FF441D98-DD6C-40A6-9A71-4DEB4F2884C4}" srcOrd="1" destOrd="0" presId="urn:microsoft.com/office/officeart/2005/8/layout/hierarchy2"/>
    <dgm:cxn modelId="{52E60AD2-62D9-441C-8E55-3B55DAD81354}" type="presParOf" srcId="{FF441D98-DD6C-40A6-9A71-4DEB4F2884C4}" destId="{EC8DD666-8E53-44EF-A501-90F7496ABF1B}" srcOrd="0" destOrd="0" presId="urn:microsoft.com/office/officeart/2005/8/layout/hierarchy2"/>
    <dgm:cxn modelId="{7C51CA10-7C4E-44BD-B670-777EFC1A7783}" type="presParOf" srcId="{EC8DD666-8E53-44EF-A501-90F7496ABF1B}" destId="{28F47847-2836-4707-9902-0ADFDB08AFAF}" srcOrd="0" destOrd="0" presId="urn:microsoft.com/office/officeart/2005/8/layout/hierarchy2"/>
    <dgm:cxn modelId="{E17F55AC-30DB-4068-8360-EB0BBED7C18A}" type="presParOf" srcId="{FF441D98-DD6C-40A6-9A71-4DEB4F2884C4}" destId="{EBB16862-F89A-4C8A-974C-7D9F6694CD4E}" srcOrd="1" destOrd="0" presId="urn:microsoft.com/office/officeart/2005/8/layout/hierarchy2"/>
    <dgm:cxn modelId="{59DD5A45-0797-4CDD-9AC8-2A9FFEDEB37D}" type="presParOf" srcId="{EBB16862-F89A-4C8A-974C-7D9F6694CD4E}" destId="{FA15674B-834C-4EE0-83D7-1F704FB20FAF}" srcOrd="0" destOrd="0" presId="urn:microsoft.com/office/officeart/2005/8/layout/hierarchy2"/>
    <dgm:cxn modelId="{86E047FD-6ECF-4CE0-BEEB-4BAD8DC9DF82}" type="presParOf" srcId="{EBB16862-F89A-4C8A-974C-7D9F6694CD4E}" destId="{39150251-DF9F-43BC-BD10-B665C8E83118}" srcOrd="1" destOrd="0" presId="urn:microsoft.com/office/officeart/2005/8/layout/hierarchy2"/>
    <dgm:cxn modelId="{BF2AB47E-9B2E-43AB-9D89-48284D63D219}" type="presParOf" srcId="{FF441D98-DD6C-40A6-9A71-4DEB4F2884C4}" destId="{9DF7EB2A-2A2A-46DB-B70D-4D8831122762}" srcOrd="2" destOrd="0" presId="urn:microsoft.com/office/officeart/2005/8/layout/hierarchy2"/>
    <dgm:cxn modelId="{BDCFF052-2D9E-48F2-B47D-D2BC71940062}" type="presParOf" srcId="{9DF7EB2A-2A2A-46DB-B70D-4D8831122762}" destId="{847F3FB1-CC38-4FC0-A763-41DE369EE928}" srcOrd="0" destOrd="0" presId="urn:microsoft.com/office/officeart/2005/8/layout/hierarchy2"/>
    <dgm:cxn modelId="{73F02919-828D-4985-ADC3-64B50915466C}" type="presParOf" srcId="{FF441D98-DD6C-40A6-9A71-4DEB4F2884C4}" destId="{AC609589-D16B-4C0E-A011-FBED0AA7B0FE}" srcOrd="3" destOrd="0" presId="urn:microsoft.com/office/officeart/2005/8/layout/hierarchy2"/>
    <dgm:cxn modelId="{CCFB9523-3EC7-48DD-A3B7-87C4BDC95D70}" type="presParOf" srcId="{AC609589-D16B-4C0E-A011-FBED0AA7B0FE}" destId="{ECFD4B09-74D0-4154-B0BD-E54413E677E2}" srcOrd="0" destOrd="0" presId="urn:microsoft.com/office/officeart/2005/8/layout/hierarchy2"/>
    <dgm:cxn modelId="{3E47F64D-AC43-49FF-89E1-88CB3F21060D}" type="presParOf" srcId="{AC609589-D16B-4C0E-A011-FBED0AA7B0FE}" destId="{378A2164-DE05-4943-8409-20F3D70F58D5}" srcOrd="1" destOrd="0" presId="urn:microsoft.com/office/officeart/2005/8/layout/hierarchy2"/>
    <dgm:cxn modelId="{FF49930D-A3E1-4B01-A4BF-EF9ED74A3ADD}" type="presParOf" srcId="{FBF9DF7B-D1AB-48AD-8D85-D99CB008D1CC}" destId="{B8C813ED-7A5A-4804-8B4E-3E358434879B}" srcOrd="2" destOrd="0" presId="urn:microsoft.com/office/officeart/2005/8/layout/hierarchy2"/>
    <dgm:cxn modelId="{6E0AC608-4CD5-46C7-81C7-EAF4E4049FE0}" type="presParOf" srcId="{B8C813ED-7A5A-4804-8B4E-3E358434879B}" destId="{CA1A9303-8366-4BE7-96A1-4E259A153755}" srcOrd="0" destOrd="0" presId="urn:microsoft.com/office/officeart/2005/8/layout/hierarchy2"/>
    <dgm:cxn modelId="{3430DFF7-65E1-4A7B-9545-1C6C101BB236}" type="presParOf" srcId="{FBF9DF7B-D1AB-48AD-8D85-D99CB008D1CC}" destId="{05D2339D-AD62-4477-B4C3-ABD6ABAE8662}" srcOrd="3" destOrd="0" presId="urn:microsoft.com/office/officeart/2005/8/layout/hierarchy2"/>
    <dgm:cxn modelId="{BCBD3DCB-FB7B-4739-96D3-82D6A32EBB8F}" type="presParOf" srcId="{05D2339D-AD62-4477-B4C3-ABD6ABAE8662}" destId="{09DE43FF-618D-4F1C-932C-4630790D30A4}" srcOrd="0" destOrd="0" presId="urn:microsoft.com/office/officeart/2005/8/layout/hierarchy2"/>
    <dgm:cxn modelId="{02EEC6B1-215D-4DCC-A7DB-3184E9670962}" type="presParOf" srcId="{05D2339D-AD62-4477-B4C3-ABD6ABAE8662}" destId="{7BF5A650-A477-41E0-B7DD-7814E4AAC285}" srcOrd="1" destOrd="0" presId="urn:microsoft.com/office/officeart/2005/8/layout/hierarchy2"/>
    <dgm:cxn modelId="{0F022A54-4FCE-46F0-87C0-89BBA0CD040B}" type="presParOf" srcId="{7BF5A650-A477-41E0-B7DD-7814E4AAC285}" destId="{A429500B-C2C7-4F5C-8D34-6B3D142AE5FF}" srcOrd="0" destOrd="0" presId="urn:microsoft.com/office/officeart/2005/8/layout/hierarchy2"/>
    <dgm:cxn modelId="{39FCC828-ECCC-43AB-920A-8CC52A9B9E0E}" type="presParOf" srcId="{A429500B-C2C7-4F5C-8D34-6B3D142AE5FF}" destId="{C328C1F9-1A34-483A-9308-F7E7461DB1BF}" srcOrd="0" destOrd="0" presId="urn:microsoft.com/office/officeart/2005/8/layout/hierarchy2"/>
    <dgm:cxn modelId="{873AE92B-57ED-4835-80DD-D1373F7C546C}" type="presParOf" srcId="{7BF5A650-A477-41E0-B7DD-7814E4AAC285}" destId="{A6D65F55-E421-4212-BBF2-35EA2AF90AF4}" srcOrd="1" destOrd="0" presId="urn:microsoft.com/office/officeart/2005/8/layout/hierarchy2"/>
    <dgm:cxn modelId="{B48CAD7F-24DD-4CB4-8183-8586E9CA3FFD}" type="presParOf" srcId="{A6D65F55-E421-4212-BBF2-35EA2AF90AF4}" destId="{467DD76A-A0F7-4D8F-9B3F-F0EDB7DB75C4}" srcOrd="0" destOrd="0" presId="urn:microsoft.com/office/officeart/2005/8/layout/hierarchy2"/>
    <dgm:cxn modelId="{33C7C5E3-9177-481E-82CC-12079FFDCA6B}" type="presParOf" srcId="{A6D65F55-E421-4212-BBF2-35EA2AF90AF4}" destId="{82C78C29-7430-437A-B3CB-3DFA783662B8}" srcOrd="1" destOrd="0" presId="urn:microsoft.com/office/officeart/2005/8/layout/hierarchy2"/>
    <dgm:cxn modelId="{B0D6AFF3-F3C4-42EA-B758-8F99732C237E}" type="presParOf" srcId="{7BF5A650-A477-41E0-B7DD-7814E4AAC285}" destId="{6FF83DF9-3D4B-4DF6-A25D-E7C6BE80BBA9}" srcOrd="2" destOrd="0" presId="urn:microsoft.com/office/officeart/2005/8/layout/hierarchy2"/>
    <dgm:cxn modelId="{170825A0-27F8-4FC2-B527-E7D76B7642A6}" type="presParOf" srcId="{6FF83DF9-3D4B-4DF6-A25D-E7C6BE80BBA9}" destId="{2A6D38C9-CF2F-41A7-BAF2-520E33104B78}" srcOrd="0" destOrd="0" presId="urn:microsoft.com/office/officeart/2005/8/layout/hierarchy2"/>
    <dgm:cxn modelId="{0EF37DDA-B11A-4A5A-99BE-F4C848F931E3}" type="presParOf" srcId="{7BF5A650-A477-41E0-B7DD-7814E4AAC285}" destId="{61F3E7C4-440D-433A-9850-E8504448224D}" srcOrd="3" destOrd="0" presId="urn:microsoft.com/office/officeart/2005/8/layout/hierarchy2"/>
    <dgm:cxn modelId="{6E7672E6-FC8B-4813-9E9F-CFA496CB7138}" type="presParOf" srcId="{61F3E7C4-440D-433A-9850-E8504448224D}" destId="{744DAB2C-9072-4278-BDCC-D495DED131AB}" srcOrd="0" destOrd="0" presId="urn:microsoft.com/office/officeart/2005/8/layout/hierarchy2"/>
    <dgm:cxn modelId="{450C58DC-A61F-4A59-9485-5EDF6EC8B050}" type="presParOf" srcId="{61F3E7C4-440D-433A-9850-E8504448224D}" destId="{73372A89-E182-46DE-A1C9-8ADB618BE818}" srcOrd="1" destOrd="0" presId="urn:microsoft.com/office/officeart/2005/8/layout/hierarchy2"/>
    <dgm:cxn modelId="{9BE52C0E-0ED2-44BD-8426-BA45405AD194}" type="presParOf" srcId="{7BF5A650-A477-41E0-B7DD-7814E4AAC285}" destId="{6BAE4E05-D30E-4BA5-9536-9FD7F3DEBDBF}" srcOrd="4" destOrd="0" presId="urn:microsoft.com/office/officeart/2005/8/layout/hierarchy2"/>
    <dgm:cxn modelId="{E3137AE4-D0F5-488B-9FC4-67AFC1850C4C}" type="presParOf" srcId="{6BAE4E05-D30E-4BA5-9536-9FD7F3DEBDBF}" destId="{E6D1FF6C-5E13-4079-9F1D-90BA6D9A8C0A}" srcOrd="0" destOrd="0" presId="urn:microsoft.com/office/officeart/2005/8/layout/hierarchy2"/>
    <dgm:cxn modelId="{66821F18-335E-44C3-BA5D-4EA96B8B490C}" type="presParOf" srcId="{7BF5A650-A477-41E0-B7DD-7814E4AAC285}" destId="{3F7EA5E2-AC72-46B4-AD01-BE935921B7B3}" srcOrd="5" destOrd="0" presId="urn:microsoft.com/office/officeart/2005/8/layout/hierarchy2"/>
    <dgm:cxn modelId="{CA3AF2B2-B9E1-40C9-ADF1-042F417C8912}" type="presParOf" srcId="{3F7EA5E2-AC72-46B4-AD01-BE935921B7B3}" destId="{DECA31AE-01C9-4362-B057-3BFF965DAEDC}" srcOrd="0" destOrd="0" presId="urn:microsoft.com/office/officeart/2005/8/layout/hierarchy2"/>
    <dgm:cxn modelId="{BF556A70-FEDC-4820-86ED-D0E7D547B84C}" type="presParOf" srcId="{3F7EA5E2-AC72-46B4-AD01-BE935921B7B3}" destId="{24F98BD3-70C3-44A1-ABCF-2733CECB645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61057-5453-4A8C-AE55-CB0F4C00D194}">
      <dsp:nvSpPr>
        <dsp:cNvPr id="0" name=""/>
        <dsp:cNvSpPr/>
      </dsp:nvSpPr>
      <dsp:spPr>
        <a:xfrm>
          <a:off x="24437" y="2410377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Scientific Method</a:t>
          </a:r>
          <a:endParaRPr lang="en-US" sz="1700" kern="1200" dirty="0"/>
        </a:p>
      </dsp:txBody>
      <dsp:txXfrm>
        <a:off x="59488" y="2445428"/>
        <a:ext cx="2323351" cy="1126624"/>
      </dsp:txXfrm>
    </dsp:sp>
    <dsp:sp modelId="{FAC7BE9A-2BFA-4DF1-A0EA-6A2FDCECB1EA}">
      <dsp:nvSpPr>
        <dsp:cNvPr id="0" name=""/>
        <dsp:cNvSpPr/>
      </dsp:nvSpPr>
      <dsp:spPr>
        <a:xfrm rot="17945813">
          <a:off x="1912205" y="2132531"/>
          <a:ext cx="1968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68754" y="1606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47363" y="2099374"/>
        <a:ext cx="98437" cy="98437"/>
      </dsp:txXfrm>
    </dsp:sp>
    <dsp:sp modelId="{83205EBF-BD31-433A-BED5-9316F1ADFB44}">
      <dsp:nvSpPr>
        <dsp:cNvPr id="0" name=""/>
        <dsp:cNvSpPr/>
      </dsp:nvSpPr>
      <dsp:spPr>
        <a:xfrm>
          <a:off x="3375273" y="690082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Independent Variable</a:t>
          </a:r>
          <a:endParaRPr lang="en-US" sz="1700" kern="1200" dirty="0"/>
        </a:p>
      </dsp:txBody>
      <dsp:txXfrm>
        <a:off x="3410324" y="725133"/>
        <a:ext cx="2323351" cy="1126624"/>
      </dsp:txXfrm>
    </dsp:sp>
    <dsp:sp modelId="{EC8DD666-8E53-44EF-A501-90F7496ABF1B}">
      <dsp:nvSpPr>
        <dsp:cNvPr id="0" name=""/>
        <dsp:cNvSpPr/>
      </dsp:nvSpPr>
      <dsp:spPr>
        <a:xfrm rot="19457599">
          <a:off x="5657908" y="928324"/>
          <a:ext cx="11790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9019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17942" y="914911"/>
        <a:ext cx="58950" cy="58950"/>
      </dsp:txXfrm>
    </dsp:sp>
    <dsp:sp modelId="{FA15674B-834C-4EE0-83D7-1F704FB20FAF}">
      <dsp:nvSpPr>
        <dsp:cNvPr id="0" name=""/>
        <dsp:cNvSpPr/>
      </dsp:nvSpPr>
      <dsp:spPr>
        <a:xfrm>
          <a:off x="6726108" y="1964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you are testing</a:t>
          </a:r>
          <a:endParaRPr lang="en-US" sz="1700" kern="1200" dirty="0"/>
        </a:p>
      </dsp:txBody>
      <dsp:txXfrm>
        <a:off x="6761159" y="37015"/>
        <a:ext cx="2323351" cy="1126624"/>
      </dsp:txXfrm>
    </dsp:sp>
    <dsp:sp modelId="{9DF7EB2A-2A2A-46DB-B70D-4D8831122762}">
      <dsp:nvSpPr>
        <dsp:cNvPr id="0" name=""/>
        <dsp:cNvSpPr/>
      </dsp:nvSpPr>
      <dsp:spPr>
        <a:xfrm rot="2142401">
          <a:off x="5657908" y="1616442"/>
          <a:ext cx="11790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9019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17942" y="1603029"/>
        <a:ext cx="58950" cy="58950"/>
      </dsp:txXfrm>
    </dsp:sp>
    <dsp:sp modelId="{ECFD4B09-74D0-4154-B0BD-E54413E677E2}">
      <dsp:nvSpPr>
        <dsp:cNvPr id="0" name=""/>
        <dsp:cNvSpPr/>
      </dsp:nvSpPr>
      <dsp:spPr>
        <a:xfrm>
          <a:off x="6726108" y="1378200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the experimenter changes or enacts in order to do the experiment.</a:t>
          </a:r>
          <a:endParaRPr lang="en-US" sz="1700" kern="1200" dirty="0"/>
        </a:p>
      </dsp:txBody>
      <dsp:txXfrm>
        <a:off x="6761159" y="1413251"/>
        <a:ext cx="2323351" cy="1126624"/>
      </dsp:txXfrm>
    </dsp:sp>
    <dsp:sp modelId="{B8C813ED-7A5A-4804-8B4E-3E358434879B}">
      <dsp:nvSpPr>
        <dsp:cNvPr id="0" name=""/>
        <dsp:cNvSpPr/>
      </dsp:nvSpPr>
      <dsp:spPr>
        <a:xfrm rot="3654187">
          <a:off x="1912205" y="3852826"/>
          <a:ext cx="1968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68754" y="1606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47363" y="3819669"/>
        <a:ext cx="98437" cy="98437"/>
      </dsp:txXfrm>
    </dsp:sp>
    <dsp:sp modelId="{09DE43FF-618D-4F1C-932C-4630790D30A4}">
      <dsp:nvSpPr>
        <dsp:cNvPr id="0" name=""/>
        <dsp:cNvSpPr/>
      </dsp:nvSpPr>
      <dsp:spPr>
        <a:xfrm>
          <a:off x="3375273" y="4130672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Dependent Variable</a:t>
          </a:r>
          <a:endParaRPr lang="en-US" sz="1700" kern="1200" dirty="0"/>
        </a:p>
      </dsp:txBody>
      <dsp:txXfrm>
        <a:off x="3410324" y="4165723"/>
        <a:ext cx="2323351" cy="1126624"/>
      </dsp:txXfrm>
    </dsp:sp>
    <dsp:sp modelId="{A429500B-C2C7-4F5C-8D34-6B3D142AE5FF}">
      <dsp:nvSpPr>
        <dsp:cNvPr id="0" name=""/>
        <dsp:cNvSpPr/>
      </dsp:nvSpPr>
      <dsp:spPr>
        <a:xfrm rot="18289469">
          <a:off x="5409174" y="4024855"/>
          <a:ext cx="16764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76485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205505" y="3999005"/>
        <a:ext cx="83824" cy="83824"/>
      </dsp:txXfrm>
    </dsp:sp>
    <dsp:sp modelId="{467DD76A-A0F7-4D8F-9B3F-F0EDB7DB75C4}">
      <dsp:nvSpPr>
        <dsp:cNvPr id="0" name=""/>
        <dsp:cNvSpPr/>
      </dsp:nvSpPr>
      <dsp:spPr>
        <a:xfrm>
          <a:off x="6726108" y="2754436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you are measuring</a:t>
          </a:r>
          <a:endParaRPr lang="en-US" sz="1700" kern="1200" dirty="0"/>
        </a:p>
      </dsp:txBody>
      <dsp:txXfrm>
        <a:off x="6761159" y="2789487"/>
        <a:ext cx="2323351" cy="1126624"/>
      </dsp:txXfrm>
    </dsp:sp>
    <dsp:sp modelId="{6FF83DF9-3D4B-4DF6-A25D-E7C6BE80BBA9}">
      <dsp:nvSpPr>
        <dsp:cNvPr id="0" name=""/>
        <dsp:cNvSpPr/>
      </dsp:nvSpPr>
      <dsp:spPr>
        <a:xfrm>
          <a:off x="5768726" y="4712973"/>
          <a:ext cx="95738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57381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23483" y="4705101"/>
        <a:ext cx="47869" cy="47869"/>
      </dsp:txXfrm>
    </dsp:sp>
    <dsp:sp modelId="{744DAB2C-9072-4278-BDCC-D495DED131AB}">
      <dsp:nvSpPr>
        <dsp:cNvPr id="0" name=""/>
        <dsp:cNvSpPr/>
      </dsp:nvSpPr>
      <dsp:spPr>
        <a:xfrm>
          <a:off x="6726108" y="4130672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changes when the independent variable changes</a:t>
          </a:r>
          <a:endParaRPr lang="en-US" sz="1700" kern="1200" dirty="0"/>
        </a:p>
      </dsp:txBody>
      <dsp:txXfrm>
        <a:off x="6761159" y="4165723"/>
        <a:ext cx="2323351" cy="1126624"/>
      </dsp:txXfrm>
    </dsp:sp>
    <dsp:sp modelId="{6BAE4E05-D30E-4BA5-9536-9FD7F3DEBDBF}">
      <dsp:nvSpPr>
        <dsp:cNvPr id="0" name=""/>
        <dsp:cNvSpPr/>
      </dsp:nvSpPr>
      <dsp:spPr>
        <a:xfrm rot="3310531">
          <a:off x="5409174" y="5401091"/>
          <a:ext cx="16764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76485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205505" y="5375241"/>
        <a:ext cx="83824" cy="83824"/>
      </dsp:txXfrm>
    </dsp:sp>
    <dsp:sp modelId="{DECA31AE-01C9-4362-B057-3BFF965DAEDC}">
      <dsp:nvSpPr>
        <dsp:cNvPr id="0" name=""/>
        <dsp:cNvSpPr/>
      </dsp:nvSpPr>
      <dsp:spPr>
        <a:xfrm>
          <a:off x="6726108" y="5506908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Depends on the outcome of the independent variable</a:t>
          </a:r>
          <a:endParaRPr lang="en-US" sz="1700" kern="1200" dirty="0"/>
        </a:p>
      </dsp:txBody>
      <dsp:txXfrm>
        <a:off x="6761159" y="5541959"/>
        <a:ext cx="2323351" cy="11266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61057-5453-4A8C-AE55-CB0F4C00D194}">
      <dsp:nvSpPr>
        <dsp:cNvPr id="0" name=""/>
        <dsp:cNvSpPr/>
      </dsp:nvSpPr>
      <dsp:spPr>
        <a:xfrm>
          <a:off x="24437" y="2410377"/>
          <a:ext cx="2393453" cy="1196726"/>
        </a:xfrm>
        <a:prstGeom prst="roundRect">
          <a:avLst>
            <a:gd name="adj" fmla="val 10000"/>
          </a:avLst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Scientific Method</a:t>
          </a:r>
          <a:endParaRPr lang="en-US" sz="1700" kern="1200" dirty="0"/>
        </a:p>
      </dsp:txBody>
      <dsp:txXfrm>
        <a:off x="59488" y="2445428"/>
        <a:ext cx="2323351" cy="1126624"/>
      </dsp:txXfrm>
    </dsp:sp>
    <dsp:sp modelId="{FAC7BE9A-2BFA-4DF1-A0EA-6A2FDCECB1EA}">
      <dsp:nvSpPr>
        <dsp:cNvPr id="0" name=""/>
        <dsp:cNvSpPr/>
      </dsp:nvSpPr>
      <dsp:spPr>
        <a:xfrm rot="17945813">
          <a:off x="1912205" y="2132531"/>
          <a:ext cx="1968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68754" y="1606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47363" y="2099374"/>
        <a:ext cx="98437" cy="98437"/>
      </dsp:txXfrm>
    </dsp:sp>
    <dsp:sp modelId="{83205EBF-BD31-433A-BED5-9316F1ADFB44}">
      <dsp:nvSpPr>
        <dsp:cNvPr id="0" name=""/>
        <dsp:cNvSpPr/>
      </dsp:nvSpPr>
      <dsp:spPr>
        <a:xfrm>
          <a:off x="3375273" y="690082"/>
          <a:ext cx="2393453" cy="1196726"/>
        </a:xfrm>
        <a:prstGeom prst="roundRect">
          <a:avLst>
            <a:gd name="adj" fmla="val 10000"/>
          </a:avLst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3410324" y="725133"/>
        <a:ext cx="2323351" cy="1126624"/>
      </dsp:txXfrm>
    </dsp:sp>
    <dsp:sp modelId="{EC8DD666-8E53-44EF-A501-90F7496ABF1B}">
      <dsp:nvSpPr>
        <dsp:cNvPr id="0" name=""/>
        <dsp:cNvSpPr/>
      </dsp:nvSpPr>
      <dsp:spPr>
        <a:xfrm rot="19457599">
          <a:off x="5657908" y="928324"/>
          <a:ext cx="11790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9019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17942" y="914911"/>
        <a:ext cx="58950" cy="58950"/>
      </dsp:txXfrm>
    </dsp:sp>
    <dsp:sp modelId="{FA15674B-834C-4EE0-83D7-1F704FB20FAF}">
      <dsp:nvSpPr>
        <dsp:cNvPr id="0" name=""/>
        <dsp:cNvSpPr/>
      </dsp:nvSpPr>
      <dsp:spPr>
        <a:xfrm>
          <a:off x="6726108" y="1964"/>
          <a:ext cx="2393453" cy="1196726"/>
        </a:xfrm>
        <a:prstGeom prst="roundRect">
          <a:avLst>
            <a:gd name="adj" fmla="val 10000"/>
          </a:avLst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61159" y="37015"/>
        <a:ext cx="2323351" cy="1126624"/>
      </dsp:txXfrm>
    </dsp:sp>
    <dsp:sp modelId="{9DF7EB2A-2A2A-46DB-B70D-4D8831122762}">
      <dsp:nvSpPr>
        <dsp:cNvPr id="0" name=""/>
        <dsp:cNvSpPr/>
      </dsp:nvSpPr>
      <dsp:spPr>
        <a:xfrm rot="2142401">
          <a:off x="5657908" y="1616442"/>
          <a:ext cx="117901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79019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17942" y="1603029"/>
        <a:ext cx="58950" cy="58950"/>
      </dsp:txXfrm>
    </dsp:sp>
    <dsp:sp modelId="{ECFD4B09-74D0-4154-B0BD-E54413E677E2}">
      <dsp:nvSpPr>
        <dsp:cNvPr id="0" name=""/>
        <dsp:cNvSpPr/>
      </dsp:nvSpPr>
      <dsp:spPr>
        <a:xfrm>
          <a:off x="6726108" y="1378200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the experimenter changes or enacts in order to do the experiment.</a:t>
          </a:r>
          <a:endParaRPr lang="en-US" sz="1700" kern="1200" dirty="0"/>
        </a:p>
      </dsp:txBody>
      <dsp:txXfrm>
        <a:off x="6761159" y="1413251"/>
        <a:ext cx="2323351" cy="1126624"/>
      </dsp:txXfrm>
    </dsp:sp>
    <dsp:sp modelId="{B8C813ED-7A5A-4804-8B4E-3E358434879B}">
      <dsp:nvSpPr>
        <dsp:cNvPr id="0" name=""/>
        <dsp:cNvSpPr/>
      </dsp:nvSpPr>
      <dsp:spPr>
        <a:xfrm rot="3654187">
          <a:off x="1912205" y="3852826"/>
          <a:ext cx="196875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968754" y="1606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847363" y="3819669"/>
        <a:ext cx="98437" cy="98437"/>
      </dsp:txXfrm>
    </dsp:sp>
    <dsp:sp modelId="{09DE43FF-618D-4F1C-932C-4630790D30A4}">
      <dsp:nvSpPr>
        <dsp:cNvPr id="0" name=""/>
        <dsp:cNvSpPr/>
      </dsp:nvSpPr>
      <dsp:spPr>
        <a:xfrm>
          <a:off x="3375273" y="4130672"/>
          <a:ext cx="2393453" cy="1196726"/>
        </a:xfrm>
        <a:prstGeom prst="roundRect">
          <a:avLst>
            <a:gd name="adj" fmla="val 10000"/>
          </a:avLst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Dependent Variable</a:t>
          </a:r>
          <a:endParaRPr lang="en-US" sz="1700" kern="1200" dirty="0"/>
        </a:p>
      </dsp:txBody>
      <dsp:txXfrm>
        <a:off x="3410324" y="4165723"/>
        <a:ext cx="2323351" cy="1126624"/>
      </dsp:txXfrm>
    </dsp:sp>
    <dsp:sp modelId="{A429500B-C2C7-4F5C-8D34-6B3D142AE5FF}">
      <dsp:nvSpPr>
        <dsp:cNvPr id="0" name=""/>
        <dsp:cNvSpPr/>
      </dsp:nvSpPr>
      <dsp:spPr>
        <a:xfrm rot="18289469">
          <a:off x="5409174" y="4024855"/>
          <a:ext cx="16764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76485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205505" y="3999005"/>
        <a:ext cx="83824" cy="83824"/>
      </dsp:txXfrm>
    </dsp:sp>
    <dsp:sp modelId="{467DD76A-A0F7-4D8F-9B3F-F0EDB7DB75C4}">
      <dsp:nvSpPr>
        <dsp:cNvPr id="0" name=""/>
        <dsp:cNvSpPr/>
      </dsp:nvSpPr>
      <dsp:spPr>
        <a:xfrm>
          <a:off x="6726108" y="2754436"/>
          <a:ext cx="2393453" cy="1196726"/>
        </a:xfrm>
        <a:prstGeom prst="roundRect">
          <a:avLst>
            <a:gd name="adj" fmla="val 10000"/>
          </a:avLst>
        </a:prstGeom>
        <a:solidFill>
          <a:schemeClr val="bg2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6761159" y="2789487"/>
        <a:ext cx="2323351" cy="1126624"/>
      </dsp:txXfrm>
    </dsp:sp>
    <dsp:sp modelId="{6FF83DF9-3D4B-4DF6-A25D-E7C6BE80BBA9}">
      <dsp:nvSpPr>
        <dsp:cNvPr id="0" name=""/>
        <dsp:cNvSpPr/>
      </dsp:nvSpPr>
      <dsp:spPr>
        <a:xfrm>
          <a:off x="5768726" y="4712973"/>
          <a:ext cx="957381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957381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223483" y="4705101"/>
        <a:ext cx="47869" cy="47869"/>
      </dsp:txXfrm>
    </dsp:sp>
    <dsp:sp modelId="{744DAB2C-9072-4278-BDCC-D495DED131AB}">
      <dsp:nvSpPr>
        <dsp:cNvPr id="0" name=""/>
        <dsp:cNvSpPr/>
      </dsp:nvSpPr>
      <dsp:spPr>
        <a:xfrm>
          <a:off x="6726108" y="4130672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What changes when the independent variable changes</a:t>
          </a:r>
          <a:endParaRPr lang="en-US" sz="1700" kern="1200" dirty="0"/>
        </a:p>
      </dsp:txBody>
      <dsp:txXfrm>
        <a:off x="6761159" y="4165723"/>
        <a:ext cx="2323351" cy="1126624"/>
      </dsp:txXfrm>
    </dsp:sp>
    <dsp:sp modelId="{6BAE4E05-D30E-4BA5-9536-9FD7F3DEBDBF}">
      <dsp:nvSpPr>
        <dsp:cNvPr id="0" name=""/>
        <dsp:cNvSpPr/>
      </dsp:nvSpPr>
      <dsp:spPr>
        <a:xfrm rot="3310531">
          <a:off x="5409174" y="5401091"/>
          <a:ext cx="16764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676485" y="16062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6205505" y="5375241"/>
        <a:ext cx="83824" cy="83824"/>
      </dsp:txXfrm>
    </dsp:sp>
    <dsp:sp modelId="{DECA31AE-01C9-4362-B057-3BFF965DAEDC}">
      <dsp:nvSpPr>
        <dsp:cNvPr id="0" name=""/>
        <dsp:cNvSpPr/>
      </dsp:nvSpPr>
      <dsp:spPr>
        <a:xfrm>
          <a:off x="6726108" y="5506908"/>
          <a:ext cx="2393453" cy="1196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Depends on the outcome of the _________________</a:t>
          </a:r>
          <a:endParaRPr lang="en-US" sz="1700" kern="1200" dirty="0"/>
        </a:p>
      </dsp:txBody>
      <dsp:txXfrm>
        <a:off x="6761159" y="5541959"/>
        <a:ext cx="2323351" cy="1126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4CF9FB-AAF7-4DD3-ADEC-CC4F6D233008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5AEDC12-334D-4CC8-BD0E-8F742008C0B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comments" Target="../comments/comment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7" Type="http://schemas.openxmlformats.org/officeDocument/2006/relationships/image" Target="../media/image3.wmf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7.xml"/><Relationship Id="rId5" Type="http://schemas.openxmlformats.org/officeDocument/2006/relationships/control" Target="../activeX/activeX9.xml"/><Relationship Id="rId4" Type="http://schemas.openxmlformats.org/officeDocument/2006/relationships/control" Target="../activeX/activeX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11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0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4.xml"/><Relationship Id="rId5" Type="http://schemas.openxmlformats.org/officeDocument/2006/relationships/control" Target="../activeX/activeX13.xml"/><Relationship Id="rId4" Type="http://schemas.openxmlformats.org/officeDocument/2006/relationships/control" Target="../activeX/activeX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Independent and Dependent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69727"/>
              </p:ext>
            </p:extLst>
          </p:nvPr>
        </p:nvGraphicFramePr>
        <p:xfrm>
          <a:off x="457200" y="2991009"/>
          <a:ext cx="8229600" cy="211074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a.how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fast Hayden reacted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chemeClr val="tx1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b.playing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the trumpet over and over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c.different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sounds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61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d.how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much time it took Hayden to react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" y="609600"/>
            <a:ext cx="8668142" cy="171006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174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Tiffany was investigating how fast it took Hayden to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react to different sounds.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 Identify the dependent variable. 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DefaultOcx" r:id="rId2" imgW="1371600" imgH="304920"/>
        </mc:Choice>
        <mc:Fallback>
          <p:control name="DefaultOcx" r:id="rId2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HTMLOption1" r:id="rId3" imgW="1371600" imgH="304920"/>
        </mc:Choice>
        <mc:Fallback>
          <p:control name="HTMLOption1" r:id="rId3" imgW="137160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HTMLOption2" r:id="rId4" imgW="1371600" imgH="304920"/>
        </mc:Choice>
        <mc:Fallback>
          <p:control name="HTMLOption2" r:id="rId4" imgW="137160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HTMLOption3" r:id="rId5" imgW="1371600" imgH="304920"/>
        </mc:Choice>
        <mc:Fallback>
          <p:control name="HTMLOption3" r:id="rId5" imgW="137160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HTMLOption4" r:id="rId6" imgW="1371600" imgH="304920"/>
        </mc:Choice>
        <mc:Fallback>
          <p:control name="HTMLOption4" r:id="rId6" imgW="137160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4310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396756"/>
              </p:ext>
            </p:extLst>
          </p:nvPr>
        </p:nvGraphicFramePr>
        <p:xfrm>
          <a:off x="457200" y="3010059"/>
          <a:ext cx="8229600" cy="17983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a.3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mm holes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b.distance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water traveled out of carton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c.different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heights of holes in container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err="1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d.ice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 </a:t>
                      </a:r>
                      <a:r>
                        <a:rPr lang="en-US" b="0" i="0" dirty="0">
                          <a:solidFill>
                            <a:schemeClr val="tx1"/>
                          </a:solidFill>
                          <a:effectLst/>
                          <a:latin typeface="verdana"/>
                        </a:rPr>
                        <a:t>water from Iceland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609600"/>
            <a:ext cx="8189486" cy="197167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174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Mario studied how far room temperature water would spurt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out of a plastic milk carton when 3mm holes were punched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at different heights from the bottom of the container.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Verdana" pitchFamily="34" charset="0"/>
                <a:cs typeface="Arial" pitchFamily="34" charset="0"/>
              </a:rPr>
              <a:t>Identify the dependent variable.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0" name="DefaultOcx" r:id="rId2" imgW="1371600" imgH="304920"/>
        </mc:Choice>
        <mc:Fallback>
          <p:control name="DefaultOcx" r:id="rId2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1" name="HTMLOption1" r:id="rId3" imgW="1371600" imgH="304920"/>
        </mc:Choice>
        <mc:Fallback>
          <p:control name="HTMLOption1" r:id="rId3" imgW="137160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2" name="HTMLOption2" r:id="rId4" imgW="1371600" imgH="304920"/>
        </mc:Choice>
        <mc:Fallback>
          <p:control name="HTMLOption2" r:id="rId4" imgW="137160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53" name="HTMLOption3" r:id="rId5" imgW="1371600" imgH="304920"/>
        </mc:Choice>
        <mc:Fallback>
          <p:control name="HTMLOption3" r:id="rId5" imgW="137160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7158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69983"/>
              </p:ext>
            </p:extLst>
          </p:nvPr>
        </p:nvGraphicFramePr>
        <p:xfrm>
          <a:off x="457200" y="2991009"/>
          <a:ext cx="8229600" cy="18364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a. Mr</a:t>
                      </a:r>
                      <a:r>
                        <a:rPr lang="en-US" b="0" i="0" dirty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. </a:t>
                      </a:r>
                      <a:r>
                        <a:rPr lang="en-US" b="0" i="0" dirty="0" err="1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McNiece</a:t>
                      </a:r>
                      <a:endParaRPr lang="en-US" b="0" i="0" dirty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 dirty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b. pulse </a:t>
                      </a:r>
                      <a:r>
                        <a:rPr lang="en-US" b="0" i="0" dirty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rate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c. classical </a:t>
                      </a:r>
                      <a:r>
                        <a:rPr lang="en-US" b="0" i="0" dirty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music resulted in the highest pulse rate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d. high </a:t>
                      </a:r>
                      <a:r>
                        <a:rPr lang="en-US" b="0" i="0" dirty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pulse rate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b="0" i="0">
                        <a:solidFill>
                          <a:srgbClr val="444444"/>
                        </a:solidFill>
                        <a:effectLst/>
                        <a:latin typeface="verdana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i="0" dirty="0" smtClean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e. types </a:t>
                      </a:r>
                      <a:r>
                        <a:rPr lang="en-US" b="0" i="0" dirty="0">
                          <a:solidFill>
                            <a:srgbClr val="444444"/>
                          </a:solidFill>
                          <a:effectLst/>
                          <a:latin typeface="verdana"/>
                        </a:rPr>
                        <a:t>of music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457200"/>
            <a:ext cx="793544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Mr.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McNiece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 wanted to see how different types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of music affected students' pulse rates.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She played different types of music: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heavy metal, rap, R&amp;B, alternative, pop, country,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and classical music. Identify the independent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variable.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4" name="DefaultOcx" r:id="rId2" imgW="1371600" imgH="304920"/>
        </mc:Choice>
        <mc:Fallback>
          <p:control name="DefaultOcx" r:id="rId2" imgW="1371600" imgH="30492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5" name="HTMLOption1" r:id="rId3" imgW="1371600" imgH="304920"/>
        </mc:Choice>
        <mc:Fallback>
          <p:control name="HTMLOption1" r:id="rId3" imgW="1371600" imgH="304920">
            <p:pic>
              <p:nvPicPr>
                <p:cNvPr id="0" name="HTMLOption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6" name="HTMLOption2" r:id="rId4" imgW="1371600" imgH="304920"/>
        </mc:Choice>
        <mc:Fallback>
          <p:control name="HTMLOption2" r:id="rId4" imgW="1371600" imgH="304920">
            <p:pic>
              <p:nvPicPr>
                <p:cNvPr id="0" name="HTMLOption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7" name="HTMLOption3" r:id="rId5" imgW="1371600" imgH="304920"/>
        </mc:Choice>
        <mc:Fallback>
          <p:control name="HTMLOption3" r:id="rId5" imgW="1371600" imgH="304920">
            <p:pic>
              <p:nvPicPr>
                <p:cNvPr id="0" name="HTMLOption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078" name="HTMLOption4" r:id="rId6" imgW="1371600" imgH="304920"/>
        </mc:Choice>
        <mc:Fallback>
          <p:control name="HTMLOption4" r:id="rId6" imgW="1371600" imgH="304920">
            <p:pic>
              <p:nvPicPr>
                <p:cNvPr id="0" name="HTMLOption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907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1842</TotalTime>
  <Words>248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Scientific Method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Mom</dc:creator>
  <cp:lastModifiedBy>USER DCSD</cp:lastModifiedBy>
  <cp:revision>11</cp:revision>
  <cp:lastPrinted>2011-08-31T16:29:27Z</cp:lastPrinted>
  <dcterms:created xsi:type="dcterms:W3CDTF">2011-08-31T01:27:10Z</dcterms:created>
  <dcterms:modified xsi:type="dcterms:W3CDTF">2012-05-04T21:29:23Z</dcterms:modified>
</cp:coreProperties>
</file>