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0ABE-FF79-4FF8-9E2C-CE28E0C4BB7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C759-67D7-4E4C-9AE4-1C151D1DB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0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0ABE-FF79-4FF8-9E2C-CE28E0C4BB7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C759-67D7-4E4C-9AE4-1C151D1DB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6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0ABE-FF79-4FF8-9E2C-CE28E0C4BB7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C759-67D7-4E4C-9AE4-1C151D1DB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0ABE-FF79-4FF8-9E2C-CE28E0C4BB7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C759-67D7-4E4C-9AE4-1C151D1DB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0ABE-FF79-4FF8-9E2C-CE28E0C4BB7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C759-67D7-4E4C-9AE4-1C151D1DB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8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0ABE-FF79-4FF8-9E2C-CE28E0C4BB7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C759-67D7-4E4C-9AE4-1C151D1DB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3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0ABE-FF79-4FF8-9E2C-CE28E0C4BB7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C759-67D7-4E4C-9AE4-1C151D1DB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1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0ABE-FF79-4FF8-9E2C-CE28E0C4BB7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C759-67D7-4E4C-9AE4-1C151D1DB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9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0ABE-FF79-4FF8-9E2C-CE28E0C4BB7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C759-67D7-4E4C-9AE4-1C151D1DB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3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0ABE-FF79-4FF8-9E2C-CE28E0C4BB7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C759-67D7-4E4C-9AE4-1C151D1DB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0ABE-FF79-4FF8-9E2C-CE28E0C4BB7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C759-67D7-4E4C-9AE4-1C151D1DB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7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30ABE-FF79-4FF8-9E2C-CE28E0C4BB7E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C759-67D7-4E4C-9AE4-1C151D1DB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0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470025"/>
          </a:xfrm>
        </p:spPr>
        <p:txBody>
          <a:bodyPr/>
          <a:lstStyle/>
          <a:p>
            <a:r>
              <a:rPr lang="en-US" dirty="0" smtClean="0"/>
              <a:t>Sponge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Describe what happened in Mendel’s First two experiments.  Use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Punnett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Squares to help explain.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Two true-breeding plants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Their offspring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3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aturegrid.org.uk/qca/graphics/flower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85800"/>
            <a:ext cx="6781800" cy="4956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55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22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Sponge</vt:lpstr>
      <vt:lpstr>PowerPoint Presentation</vt:lpstr>
    </vt:vector>
  </TitlesOfParts>
  <Company>DCSD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DCSD</dc:creator>
  <cp:lastModifiedBy>USER DCSD</cp:lastModifiedBy>
  <cp:revision>3</cp:revision>
  <dcterms:created xsi:type="dcterms:W3CDTF">2012-02-28T15:41:56Z</dcterms:created>
  <dcterms:modified xsi:type="dcterms:W3CDTF">2012-02-28T22:07:37Z</dcterms:modified>
</cp:coreProperties>
</file>