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5A3576B0-8BD6-4F91-B581-013B41406D48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851F76F-2EA6-436B-A479-44A681EAC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1B134-5FCF-4DE9-88AB-AEAA5824B040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E1-1E68-4B5E-99F3-EF7A3EDBF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06C68-CA42-4439-BDCF-92F2E592FAB7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2E021-E0E7-4BEA-B092-C8DB80291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2FCD8-86EF-44A0-84A6-E6CC09BF66D4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49105-E66C-4205-ADEB-4F6975DDA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E4E05-42CF-4D8F-99A8-CA4E803708D4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C3551-73AA-4FEA-9565-9A01B39A8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0E642-1931-4BC8-809C-274A9CFD7185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F798-47DC-4EFE-B25F-F4CA8E8D1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66037-FEE2-452C-A882-42ADEBDBB9DA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0FC7FE91-4AED-4377-8463-F08DD5FEB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256EC-1A60-4472-9C0D-87EB1AE4EE0B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4F8E-B279-4252-AF30-20F60D1DC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301D-290A-432D-946F-F173D25DF1DA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E9AC1-CF79-4C0E-9D0F-E1D541910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2661E83-6F91-47B3-8398-8AB7A0677E12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590F646-52AE-409B-96DB-790C8387D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58D1254-3250-4E30-8597-8A9EB507805D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70E5691D-A0D9-43ED-82E8-B3AD974C5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AD1C923-6524-45E4-ABB6-27AB63535528}" type="datetimeFigureOut">
              <a:rPr lang="en-US"/>
              <a:pPr>
                <a:defRPr/>
              </a:pPr>
              <a:t>2/4/2009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9A96C47-2F1E-4349-8262-2AC155988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3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bs.org/wgbh/evolution/library/03/4/l_034_0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pbs.org/wgbh/evolution/library/11/2/e_s_3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bs.org/wgbh/evolution/library/03/4/l_034_03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bs.org/wgbh/evolution/library/04/2/l_042_0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62912" cy="1470025"/>
          </a:xfrm>
        </p:spPr>
        <p:txBody>
          <a:bodyPr/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Evidence of Evolution	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62912" cy="3769520"/>
          </a:xfrm>
        </p:spPr>
        <p:txBody>
          <a:bodyPr>
            <a:normAutofit/>
          </a:bodyPr>
          <a:lstStyle/>
          <a:p>
            <a:pPr marL="514350" indent="-514350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I.  The Fossil Record-</a:t>
            </a:r>
          </a:p>
          <a:p>
            <a:pPr marL="514350" indent="-514350" algn="l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Fossils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Fossil record- a </a:t>
            </a:r>
            <a:r>
              <a:rPr lang="en-US" dirty="0" err="1" smtClean="0"/>
              <a:t>hisitorical</a:t>
            </a:r>
            <a:r>
              <a:rPr lang="en-US" dirty="0" smtClean="0"/>
              <a:t> sequence of life.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Vestigial structures- remnants of once-useful structures. Example- whale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algn="l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Vestigial Structures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4338" name="Content Placeholder 3" descr="whale-vestigial-structure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1517650"/>
            <a:ext cx="4906963" cy="3282950"/>
          </a:xfrm>
        </p:spPr>
      </p:pic>
      <p:pic>
        <p:nvPicPr>
          <p:cNvPr id="14339" name="Picture 2" descr="Python with vestigial append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1524000"/>
            <a:ext cx="22383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775"/>
          </a:xfrm>
        </p:spPr>
        <p:txBody>
          <a:bodyPr/>
          <a:lstStyle/>
          <a:p>
            <a:pPr lvl="4">
              <a:buFont typeface="Wingdings 2" pitchFamily="18" charset="2"/>
              <a:buNone/>
            </a:pPr>
            <a:r>
              <a:rPr lang="en-US" sz="3000" smtClean="0"/>
              <a:t>II.  Comparing Organisms</a:t>
            </a:r>
          </a:p>
          <a:p>
            <a:pPr lvl="4"/>
            <a:r>
              <a:rPr lang="en-US" smtClean="0"/>
              <a:t>Comparing Skeletal Structures</a:t>
            </a:r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>
              <a:buFont typeface="Wingdings 2" pitchFamily="18" charset="2"/>
              <a:buNone/>
            </a:pPr>
            <a:endParaRPr lang="en-US" smtClean="0"/>
          </a:p>
          <a:p>
            <a:pPr lvl="4"/>
            <a:endParaRPr lang="en-US" smtClean="0"/>
          </a:p>
          <a:p>
            <a:pPr lvl="4"/>
            <a:endParaRPr lang="en-US" smtClean="0"/>
          </a:p>
          <a:p>
            <a:pPr lvl="4"/>
            <a:r>
              <a:rPr lang="en-US" smtClean="0"/>
              <a:t>Comparing DNA from Different Species- all living things contain DNA</a:t>
            </a:r>
          </a:p>
          <a:p>
            <a:pPr lvl="4"/>
            <a:r>
              <a:rPr lang="en-US" smtClean="0"/>
              <a:t>Comparing embryonic structures</a:t>
            </a:r>
          </a:p>
          <a:p>
            <a:pPr lvl="4"/>
            <a:endParaRPr lang="en-US" smtClean="0"/>
          </a:p>
          <a:p>
            <a:pPr lvl="4">
              <a:buFont typeface="Wingdings 2" pitchFamily="18" charset="2"/>
              <a:buNone/>
            </a:pPr>
            <a:endParaRPr lang="en-US" smtClean="0"/>
          </a:p>
          <a:p>
            <a:pPr lvl="4"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5362" name="Picture 3" descr="homobones.jpg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447800"/>
            <a:ext cx="3200400" cy="25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175"/>
          </a:xfrm>
        </p:spPr>
        <p:txBody>
          <a:bodyPr/>
          <a:lstStyle/>
          <a:p>
            <a:endParaRPr lang="en-US" smtClean="0"/>
          </a:p>
          <a:p>
            <a:pPr>
              <a:buFont typeface="Arial" charset="0"/>
              <a:buChar char="•"/>
            </a:pPr>
            <a:endParaRPr lang="en-US" sz="1900" smtClean="0"/>
          </a:p>
          <a:p>
            <a:pPr>
              <a:buFont typeface="Arial" charset="0"/>
              <a:buChar char="•"/>
            </a:pPr>
            <a:endParaRPr lang="en-US" sz="1900" smtClean="0"/>
          </a:p>
          <a:p>
            <a:pPr>
              <a:buFont typeface="Arial" charset="0"/>
              <a:buChar char="•"/>
            </a:pPr>
            <a:endParaRPr lang="en-US" smtClean="0"/>
          </a:p>
        </p:txBody>
      </p:sp>
      <p:pic>
        <p:nvPicPr>
          <p:cNvPr id="16386" name="Picture 3" descr="nrg1918-f2.jpg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90550"/>
            <a:ext cx="4724400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How does evolution happen?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mtClean="0"/>
              <a:t>Natural Selection </a:t>
            </a:r>
          </a:p>
          <a:p>
            <a:pPr>
              <a:buFont typeface="Arial" charset="0"/>
              <a:buChar char="•"/>
            </a:pPr>
            <a:r>
              <a:rPr lang="en-US" sz="1800" b="1" smtClean="0"/>
              <a:t>Overproduction</a:t>
            </a:r>
            <a:r>
              <a:rPr lang="en-US" sz="1800" smtClean="0"/>
              <a:t>- each species produces more offspring than will survive to maturity</a:t>
            </a:r>
          </a:p>
          <a:p>
            <a:pPr>
              <a:buFont typeface="Arial" charset="0"/>
              <a:buChar char="•"/>
            </a:pPr>
            <a:r>
              <a:rPr lang="en-US" sz="1800" b="1" smtClean="0"/>
              <a:t>Genetic Variation- </a:t>
            </a:r>
            <a:r>
              <a:rPr lang="en-US" sz="1800" smtClean="0"/>
              <a:t>individuals in a population are slightly different from one another (unique traits- size, color, and ability to find food).</a:t>
            </a:r>
          </a:p>
          <a:p>
            <a:pPr>
              <a:buFont typeface="Arial" charset="0"/>
              <a:buChar char="•"/>
            </a:pPr>
            <a:r>
              <a:rPr lang="en-US" sz="1800" b="1" smtClean="0"/>
              <a:t>Struggle to Survive- </a:t>
            </a:r>
            <a:r>
              <a:rPr lang="en-US" sz="1800" smtClean="0"/>
              <a:t>Competition</a:t>
            </a:r>
          </a:p>
          <a:p>
            <a:pPr>
              <a:buFont typeface="Arial" charset="0"/>
              <a:buChar char="•"/>
            </a:pPr>
            <a:r>
              <a:rPr lang="en-US" sz="1800" b="1" smtClean="0"/>
              <a:t>Successful Reproduction- </a:t>
            </a:r>
            <a:r>
              <a:rPr lang="en-US" sz="1800" smtClean="0"/>
              <a:t>The individuals that are well adapted to their environment will possess better traits for living in their environment, are more likely to survive and reproduce.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sponge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Using some of your chosen vocabulary words from yesterday’s reading, explain how organisms change over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1109</TotalTime>
  <Words>101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Century Gothic</vt:lpstr>
      <vt:lpstr>Arial</vt:lpstr>
      <vt:lpstr>Wingdings 2</vt:lpstr>
      <vt:lpstr>Verdana</vt:lpstr>
      <vt:lpstr>Calibri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  <vt:lpstr>sponge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Evolution </dc:title>
  <dc:creator>Mom</dc:creator>
  <cp:lastModifiedBy>USER</cp:lastModifiedBy>
  <cp:revision>7</cp:revision>
  <dcterms:created xsi:type="dcterms:W3CDTF">2009-02-04T02:19:57Z</dcterms:created>
  <dcterms:modified xsi:type="dcterms:W3CDTF">2009-02-04T22:10:20Z</dcterms:modified>
</cp:coreProperties>
</file>