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87803-3077-4BE3-A0F2-EFF210A290A6}" type="doc">
      <dgm:prSet loTypeId="urn:microsoft.com/office/officeart/2005/8/layout/cycle6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59F90B-826B-4A32-ACF0-C9B5EF525614}">
      <dgm:prSet phldrT="[Text]" custT="1"/>
      <dgm:spPr/>
      <dgm:t>
        <a:bodyPr/>
        <a:lstStyle/>
        <a:p>
          <a:r>
            <a:rPr lang="en-US" sz="1400" b="1" u="sng" dirty="0" smtClean="0"/>
            <a:t>Nucleic Acid</a:t>
          </a:r>
          <a:endParaRPr lang="en-US" sz="1400" b="1" u="sng" dirty="0"/>
        </a:p>
      </dgm:t>
    </dgm:pt>
    <dgm:pt modelId="{0995F7CA-1A85-42FA-952B-BA415DA44D3A}" type="parTrans" cxnId="{2BCE4876-A3B4-4CE4-9B35-0EDB04EC1283}">
      <dgm:prSet/>
      <dgm:spPr/>
      <dgm:t>
        <a:bodyPr/>
        <a:lstStyle/>
        <a:p>
          <a:endParaRPr lang="en-US"/>
        </a:p>
      </dgm:t>
    </dgm:pt>
    <dgm:pt modelId="{7ABF65B0-458D-485D-B783-B1A63CE9B7E6}" type="sibTrans" cxnId="{2BCE4876-A3B4-4CE4-9B35-0EDB04EC1283}">
      <dgm:prSet/>
      <dgm:spPr/>
      <dgm:t>
        <a:bodyPr/>
        <a:lstStyle/>
        <a:p>
          <a:endParaRPr lang="en-US"/>
        </a:p>
      </dgm:t>
    </dgm:pt>
    <dgm:pt modelId="{F553FA64-4F0E-4C47-83C7-FB1B876C6339}">
      <dgm:prSet phldrT="[Text]" custT="1"/>
      <dgm:spPr/>
      <dgm:t>
        <a:bodyPr/>
        <a:lstStyle/>
        <a:p>
          <a:r>
            <a:rPr lang="en-US" sz="800" dirty="0" smtClean="0"/>
            <a:t>“</a:t>
          </a:r>
          <a:r>
            <a:rPr lang="en-US" sz="1200" dirty="0" smtClean="0"/>
            <a:t>blueprints” of life</a:t>
          </a:r>
          <a:endParaRPr lang="en-US" sz="1200" dirty="0"/>
        </a:p>
      </dgm:t>
    </dgm:pt>
    <dgm:pt modelId="{284C3B74-D382-4142-A1B0-7AEBA6EA7AD8}" type="parTrans" cxnId="{A01F4E26-A26E-4A5B-817A-8EE8CD1C720D}">
      <dgm:prSet/>
      <dgm:spPr/>
      <dgm:t>
        <a:bodyPr/>
        <a:lstStyle/>
        <a:p>
          <a:endParaRPr lang="en-US"/>
        </a:p>
      </dgm:t>
    </dgm:pt>
    <dgm:pt modelId="{B2745985-07B1-44DB-8926-C1E221A51740}" type="sibTrans" cxnId="{A01F4E26-A26E-4A5B-817A-8EE8CD1C720D}">
      <dgm:prSet/>
      <dgm:spPr/>
      <dgm:t>
        <a:bodyPr/>
        <a:lstStyle/>
        <a:p>
          <a:endParaRPr lang="en-US"/>
        </a:p>
      </dgm:t>
    </dgm:pt>
    <dgm:pt modelId="{CDEAB8BD-BDBB-416C-9C90-BC91AAC5BF5E}">
      <dgm:prSet phldrT="[Text]" custT="1"/>
      <dgm:spPr/>
      <dgm:t>
        <a:bodyPr/>
        <a:lstStyle/>
        <a:p>
          <a:r>
            <a:rPr lang="en-US" sz="1200" dirty="0" smtClean="0"/>
            <a:t>Tells the cells how to make proteins</a:t>
          </a:r>
          <a:endParaRPr lang="en-US" sz="1200" dirty="0"/>
        </a:p>
      </dgm:t>
    </dgm:pt>
    <dgm:pt modelId="{4D0DF85E-69C5-40A9-88F3-5509B2FBDB12}" type="parTrans" cxnId="{10329259-4F64-483B-9F10-412A6EC5BDD0}">
      <dgm:prSet/>
      <dgm:spPr/>
      <dgm:t>
        <a:bodyPr/>
        <a:lstStyle/>
        <a:p>
          <a:endParaRPr lang="en-US"/>
        </a:p>
      </dgm:t>
    </dgm:pt>
    <dgm:pt modelId="{2CAD44A3-451E-41BC-A552-613124D37DDA}" type="sibTrans" cxnId="{10329259-4F64-483B-9F10-412A6EC5BDD0}">
      <dgm:prSet/>
      <dgm:spPr/>
      <dgm:t>
        <a:bodyPr/>
        <a:lstStyle/>
        <a:p>
          <a:endParaRPr lang="en-US"/>
        </a:p>
      </dgm:t>
    </dgm:pt>
    <dgm:pt modelId="{899CBCB1-72FD-4F3B-9178-834B599E7887}">
      <dgm:prSet phldrT="[Text]" custT="1"/>
      <dgm:spPr/>
      <dgm:t>
        <a:bodyPr/>
        <a:lstStyle/>
        <a:p>
          <a:r>
            <a:rPr lang="en-US" sz="1400" b="1" u="sng" dirty="0" smtClean="0"/>
            <a:t>Carbohydrates</a:t>
          </a:r>
          <a:endParaRPr lang="en-US" sz="1400" b="1" u="sng" dirty="0"/>
        </a:p>
      </dgm:t>
    </dgm:pt>
    <dgm:pt modelId="{57FC3412-A4C2-4BC6-B7BA-E8B72880E7ED}" type="parTrans" cxnId="{FBA5A338-9666-4889-8364-A97EA04A80D2}">
      <dgm:prSet/>
      <dgm:spPr/>
      <dgm:t>
        <a:bodyPr/>
        <a:lstStyle/>
        <a:p>
          <a:endParaRPr lang="en-US"/>
        </a:p>
      </dgm:t>
    </dgm:pt>
    <dgm:pt modelId="{027877C0-CC64-45B1-A4EF-DAD5E74CCF74}" type="sibTrans" cxnId="{FBA5A338-9666-4889-8364-A97EA04A80D2}">
      <dgm:prSet/>
      <dgm:spPr/>
      <dgm:t>
        <a:bodyPr/>
        <a:lstStyle/>
        <a:p>
          <a:endParaRPr lang="en-US"/>
        </a:p>
      </dgm:t>
    </dgm:pt>
    <dgm:pt modelId="{78C2CC5A-6888-4355-B4E5-8784E08BFF58}">
      <dgm:prSet phldrT="[Text]" custT="1"/>
      <dgm:spPr/>
      <dgm:t>
        <a:bodyPr/>
        <a:lstStyle/>
        <a:p>
          <a:r>
            <a:rPr lang="en-US" sz="1200" dirty="0" smtClean="0"/>
            <a:t>Made of sugars</a:t>
          </a:r>
          <a:endParaRPr lang="en-US" sz="1200" dirty="0"/>
        </a:p>
      </dgm:t>
    </dgm:pt>
    <dgm:pt modelId="{46867B1B-7520-4FEE-A1EA-9FC3E118E4D6}" type="parTrans" cxnId="{161D87A0-7BA8-4AA1-8911-87B3F0A6BDE0}">
      <dgm:prSet/>
      <dgm:spPr/>
      <dgm:t>
        <a:bodyPr/>
        <a:lstStyle/>
        <a:p>
          <a:endParaRPr lang="en-US"/>
        </a:p>
      </dgm:t>
    </dgm:pt>
    <dgm:pt modelId="{8EB0757B-8E32-4570-A472-8125CD248385}" type="sibTrans" cxnId="{161D87A0-7BA8-4AA1-8911-87B3F0A6BDE0}">
      <dgm:prSet/>
      <dgm:spPr/>
      <dgm:t>
        <a:bodyPr/>
        <a:lstStyle/>
        <a:p>
          <a:endParaRPr lang="en-US"/>
        </a:p>
      </dgm:t>
    </dgm:pt>
    <dgm:pt modelId="{EC58A55A-DAF7-463B-9724-D4C94ECDC482}">
      <dgm:prSet phldrT="[Text]" custT="1"/>
      <dgm:spPr/>
      <dgm:t>
        <a:bodyPr/>
        <a:lstStyle/>
        <a:p>
          <a:r>
            <a:rPr lang="en-US" sz="1200" dirty="0" smtClean="0"/>
            <a:t>Starch in plants</a:t>
          </a:r>
          <a:endParaRPr lang="en-US" sz="1200" dirty="0"/>
        </a:p>
      </dgm:t>
    </dgm:pt>
    <dgm:pt modelId="{6B9BFE5E-9FDD-470E-89C0-C52036BC8D3E}" type="parTrans" cxnId="{8B0F76B8-87B0-4A3B-A784-F260134E8857}">
      <dgm:prSet/>
      <dgm:spPr/>
      <dgm:t>
        <a:bodyPr/>
        <a:lstStyle/>
        <a:p>
          <a:endParaRPr lang="en-US"/>
        </a:p>
      </dgm:t>
    </dgm:pt>
    <dgm:pt modelId="{E790ABD7-416C-485C-9C7C-4675F692FE7B}" type="sibTrans" cxnId="{8B0F76B8-87B0-4A3B-A784-F260134E8857}">
      <dgm:prSet/>
      <dgm:spPr/>
      <dgm:t>
        <a:bodyPr/>
        <a:lstStyle/>
        <a:p>
          <a:endParaRPr lang="en-US"/>
        </a:p>
      </dgm:t>
    </dgm:pt>
    <dgm:pt modelId="{60655D8C-B126-44C1-8668-AAF03A04A24C}">
      <dgm:prSet phldrT="[Text]" custT="1"/>
      <dgm:spPr/>
      <dgm:t>
        <a:bodyPr/>
        <a:lstStyle/>
        <a:p>
          <a:r>
            <a:rPr lang="en-US" sz="1400" b="1" u="sng" dirty="0" smtClean="0"/>
            <a:t>Lipids</a:t>
          </a:r>
          <a:endParaRPr lang="en-US" sz="1400" b="1" u="sng" dirty="0"/>
        </a:p>
      </dgm:t>
    </dgm:pt>
    <dgm:pt modelId="{51946581-CC4E-44F0-8622-13D1A851F8C4}" type="parTrans" cxnId="{8FE14DB3-CDA3-424E-89D6-61B2E7CED8B7}">
      <dgm:prSet/>
      <dgm:spPr/>
      <dgm:t>
        <a:bodyPr/>
        <a:lstStyle/>
        <a:p>
          <a:endParaRPr lang="en-US"/>
        </a:p>
      </dgm:t>
    </dgm:pt>
    <dgm:pt modelId="{73B52ECA-4904-4D8E-B820-FBB6DB1F96CB}" type="sibTrans" cxnId="{8FE14DB3-CDA3-424E-89D6-61B2E7CED8B7}">
      <dgm:prSet/>
      <dgm:spPr/>
      <dgm:t>
        <a:bodyPr/>
        <a:lstStyle/>
        <a:p>
          <a:endParaRPr lang="en-US"/>
        </a:p>
      </dgm:t>
    </dgm:pt>
    <dgm:pt modelId="{E2CE40F6-095A-4F14-B75F-F1E56CF797B0}">
      <dgm:prSet phldrT="[Text]" custT="1"/>
      <dgm:spPr/>
      <dgm:t>
        <a:bodyPr/>
        <a:lstStyle/>
        <a:p>
          <a:r>
            <a:rPr lang="en-US" sz="1200" dirty="0" smtClean="0"/>
            <a:t>Fat in animals</a:t>
          </a:r>
          <a:endParaRPr lang="en-US" sz="1200" dirty="0"/>
        </a:p>
      </dgm:t>
    </dgm:pt>
    <dgm:pt modelId="{594DCA89-0885-44CE-990E-5233734F4B2E}" type="parTrans" cxnId="{7B60F64C-B518-4515-9C61-BD3391CB8854}">
      <dgm:prSet/>
      <dgm:spPr/>
      <dgm:t>
        <a:bodyPr/>
        <a:lstStyle/>
        <a:p>
          <a:endParaRPr lang="en-US"/>
        </a:p>
      </dgm:t>
    </dgm:pt>
    <dgm:pt modelId="{F0111EEA-E94E-4FE0-8664-7040C77F22BA}" type="sibTrans" cxnId="{7B60F64C-B518-4515-9C61-BD3391CB8854}">
      <dgm:prSet/>
      <dgm:spPr/>
      <dgm:t>
        <a:bodyPr/>
        <a:lstStyle/>
        <a:p>
          <a:endParaRPr lang="en-US"/>
        </a:p>
      </dgm:t>
    </dgm:pt>
    <dgm:pt modelId="{1A0F0F50-32A1-42F4-82DC-91EB29751A23}">
      <dgm:prSet phldrT="[Text]" custT="1"/>
      <dgm:spPr/>
      <dgm:t>
        <a:bodyPr/>
        <a:lstStyle/>
        <a:p>
          <a:r>
            <a:rPr lang="en-US" sz="1200" dirty="0" smtClean="0"/>
            <a:t>Oil in plants</a:t>
          </a:r>
          <a:endParaRPr lang="en-US" sz="1200" dirty="0"/>
        </a:p>
      </dgm:t>
    </dgm:pt>
    <dgm:pt modelId="{9BE07D24-5A64-4D5C-AD49-514FA89888EA}" type="parTrans" cxnId="{5743B3BA-5B68-44A1-91F4-3FEDECC7E3E2}">
      <dgm:prSet/>
      <dgm:spPr/>
      <dgm:t>
        <a:bodyPr/>
        <a:lstStyle/>
        <a:p>
          <a:endParaRPr lang="en-US"/>
        </a:p>
      </dgm:t>
    </dgm:pt>
    <dgm:pt modelId="{4D9F80D5-61B9-45F5-AE48-901A3DDDAA40}" type="sibTrans" cxnId="{5743B3BA-5B68-44A1-91F4-3FEDECC7E3E2}">
      <dgm:prSet/>
      <dgm:spPr/>
      <dgm:t>
        <a:bodyPr/>
        <a:lstStyle/>
        <a:p>
          <a:endParaRPr lang="en-US"/>
        </a:p>
      </dgm:t>
    </dgm:pt>
    <dgm:pt modelId="{D20C26F5-4003-4116-8032-3CA8AB68E5D6}">
      <dgm:prSet custT="1"/>
      <dgm:spPr/>
      <dgm:t>
        <a:bodyPr/>
        <a:lstStyle/>
        <a:p>
          <a:r>
            <a:rPr lang="en-US" sz="1400" b="1" u="sng" dirty="0" smtClean="0"/>
            <a:t>ATP</a:t>
          </a:r>
          <a:endParaRPr lang="en-US" sz="1400" b="1" u="sng" dirty="0"/>
        </a:p>
      </dgm:t>
    </dgm:pt>
    <dgm:pt modelId="{D7770362-AAEA-4AD1-9F30-A6980C2F9B6F}" type="parTrans" cxnId="{9DF91470-CF23-4B01-B2AC-FCF1ABEEE484}">
      <dgm:prSet/>
      <dgm:spPr/>
      <dgm:t>
        <a:bodyPr/>
        <a:lstStyle/>
        <a:p>
          <a:endParaRPr lang="en-US"/>
        </a:p>
      </dgm:t>
    </dgm:pt>
    <dgm:pt modelId="{B0391781-FE07-43B8-A048-041CA62C59C5}" type="sibTrans" cxnId="{9DF91470-CF23-4B01-B2AC-FCF1ABEEE484}">
      <dgm:prSet/>
      <dgm:spPr/>
      <dgm:t>
        <a:bodyPr/>
        <a:lstStyle/>
        <a:p>
          <a:endParaRPr lang="en-US"/>
        </a:p>
      </dgm:t>
    </dgm:pt>
    <dgm:pt modelId="{D2A95B1C-5D36-4E3C-A14D-4BB2021FFAAD}">
      <dgm:prSet phldrT="[Text]" custT="1"/>
      <dgm:spPr/>
      <dgm:t>
        <a:bodyPr/>
        <a:lstStyle/>
        <a:p>
          <a:r>
            <a:rPr lang="en-US" sz="1200" dirty="0" smtClean="0"/>
            <a:t>One type forms much of the cell membrane</a:t>
          </a:r>
          <a:endParaRPr lang="en-US" sz="1200" dirty="0"/>
        </a:p>
      </dgm:t>
    </dgm:pt>
    <dgm:pt modelId="{F677D4AA-5F5E-423C-B66D-3EA8D743E01F}" type="parTrans" cxnId="{15E036A5-947B-44CE-B1BD-EC5AEE0F74D4}">
      <dgm:prSet/>
      <dgm:spPr/>
      <dgm:t>
        <a:bodyPr/>
        <a:lstStyle/>
        <a:p>
          <a:endParaRPr lang="en-US"/>
        </a:p>
      </dgm:t>
    </dgm:pt>
    <dgm:pt modelId="{E04BF169-7361-4E08-9B9C-BF44F42EF968}" type="sibTrans" cxnId="{15E036A5-947B-44CE-B1BD-EC5AEE0F74D4}">
      <dgm:prSet/>
      <dgm:spPr/>
      <dgm:t>
        <a:bodyPr/>
        <a:lstStyle/>
        <a:p>
          <a:endParaRPr lang="en-US"/>
        </a:p>
      </dgm:t>
    </dgm:pt>
    <dgm:pt modelId="{EF6511C4-263D-4885-816C-76F4F40BE7DF}">
      <dgm:prSet phldrT="[Text]" custT="1"/>
      <dgm:spPr/>
      <dgm:t>
        <a:bodyPr/>
        <a:lstStyle/>
        <a:p>
          <a:r>
            <a:rPr lang="en-US" sz="1200" dirty="0" smtClean="0"/>
            <a:t>Cannot mix with water</a:t>
          </a:r>
          <a:endParaRPr lang="en-US" sz="1200" dirty="0"/>
        </a:p>
      </dgm:t>
    </dgm:pt>
    <dgm:pt modelId="{F5B58D7C-919F-4E26-B592-61336239661A}" type="parTrans" cxnId="{ADA9740B-CDBA-40BA-9838-7E0AA9536E44}">
      <dgm:prSet/>
      <dgm:spPr/>
      <dgm:t>
        <a:bodyPr/>
        <a:lstStyle/>
        <a:p>
          <a:endParaRPr lang="en-US"/>
        </a:p>
      </dgm:t>
    </dgm:pt>
    <dgm:pt modelId="{02BFBCFB-58F8-4CE7-8AA1-4829E3249235}" type="sibTrans" cxnId="{ADA9740B-CDBA-40BA-9838-7E0AA9536E44}">
      <dgm:prSet/>
      <dgm:spPr/>
      <dgm:t>
        <a:bodyPr/>
        <a:lstStyle/>
        <a:p>
          <a:endParaRPr lang="en-US"/>
        </a:p>
      </dgm:t>
    </dgm:pt>
    <dgm:pt modelId="{1321CC15-CA33-4D90-B758-C906DFF82FE2}">
      <dgm:prSet phldrT="[Text]" custT="1"/>
      <dgm:spPr/>
      <dgm:t>
        <a:bodyPr/>
        <a:lstStyle/>
        <a:p>
          <a:r>
            <a:rPr lang="en-US" sz="1200" dirty="0" smtClean="0"/>
            <a:t>Source of stored energy</a:t>
          </a:r>
          <a:endParaRPr lang="en-US" sz="1200" dirty="0"/>
        </a:p>
      </dgm:t>
    </dgm:pt>
    <dgm:pt modelId="{D9835E57-C65D-47AD-B6B3-6C0B2A65AEEE}" type="parTrans" cxnId="{20549F61-8E33-4DBE-8D71-AA1A6B44C09E}">
      <dgm:prSet/>
      <dgm:spPr/>
      <dgm:t>
        <a:bodyPr/>
        <a:lstStyle/>
        <a:p>
          <a:endParaRPr lang="en-US"/>
        </a:p>
      </dgm:t>
    </dgm:pt>
    <dgm:pt modelId="{12C935EF-D557-4633-9A69-017429971063}" type="sibTrans" cxnId="{20549F61-8E33-4DBE-8D71-AA1A6B44C09E}">
      <dgm:prSet/>
      <dgm:spPr/>
      <dgm:t>
        <a:bodyPr/>
        <a:lstStyle/>
        <a:p>
          <a:endParaRPr lang="en-US"/>
        </a:p>
      </dgm:t>
    </dgm:pt>
    <dgm:pt modelId="{8A2558EA-244C-48E9-B0DA-9A0997535C40}">
      <dgm:prSet phldrT="[Text]" custT="1"/>
      <dgm:spPr/>
      <dgm:t>
        <a:bodyPr/>
        <a:lstStyle/>
        <a:p>
          <a:r>
            <a:rPr lang="en-US" sz="1200" dirty="0" smtClean="0"/>
            <a:t>DNA</a:t>
          </a:r>
          <a:endParaRPr lang="en-US" sz="1200" dirty="0"/>
        </a:p>
      </dgm:t>
    </dgm:pt>
    <dgm:pt modelId="{ED88A1D3-539C-4B27-906B-164E12801D30}" type="parTrans" cxnId="{AFDF1BCE-842C-418F-80BD-2E6E1E122FAD}">
      <dgm:prSet/>
      <dgm:spPr/>
      <dgm:t>
        <a:bodyPr/>
        <a:lstStyle/>
        <a:p>
          <a:endParaRPr lang="en-US"/>
        </a:p>
      </dgm:t>
    </dgm:pt>
    <dgm:pt modelId="{CF547D2E-F26E-4B50-8FD3-D01D319D0F3D}" type="sibTrans" cxnId="{AFDF1BCE-842C-418F-80BD-2E6E1E122FAD}">
      <dgm:prSet/>
      <dgm:spPr/>
      <dgm:t>
        <a:bodyPr/>
        <a:lstStyle/>
        <a:p>
          <a:endParaRPr lang="en-US"/>
        </a:p>
      </dgm:t>
    </dgm:pt>
    <dgm:pt modelId="{63C27669-9B67-4A8B-800A-6373B2AB2CF9}">
      <dgm:prSet phldrT="[Text]" custT="1"/>
      <dgm:spPr/>
      <dgm:t>
        <a:bodyPr/>
        <a:lstStyle/>
        <a:p>
          <a:r>
            <a:rPr lang="en-US" sz="1200" dirty="0" smtClean="0"/>
            <a:t>Subunits called nucleotides</a:t>
          </a:r>
          <a:endParaRPr lang="en-US" sz="1200" dirty="0"/>
        </a:p>
      </dgm:t>
    </dgm:pt>
    <dgm:pt modelId="{2418B3B3-B2A1-494E-9CF2-AAD259C95F95}" type="parTrans" cxnId="{517FBB77-4D4B-446B-A01C-6E8CECAFFDD5}">
      <dgm:prSet/>
      <dgm:spPr/>
      <dgm:t>
        <a:bodyPr/>
        <a:lstStyle/>
        <a:p>
          <a:endParaRPr lang="en-US"/>
        </a:p>
      </dgm:t>
    </dgm:pt>
    <dgm:pt modelId="{EBFB2AD4-CABB-4971-B5AE-0EF7EACBFFBD}" type="sibTrans" cxnId="{517FBB77-4D4B-446B-A01C-6E8CECAFFDD5}">
      <dgm:prSet/>
      <dgm:spPr/>
      <dgm:t>
        <a:bodyPr/>
        <a:lstStyle/>
        <a:p>
          <a:endParaRPr lang="en-US"/>
        </a:p>
      </dgm:t>
    </dgm:pt>
    <dgm:pt modelId="{39199B74-CC39-4C72-9A14-57A7C494D564}">
      <dgm:prSet phldrT="[Text]" custT="1"/>
      <dgm:spPr/>
      <dgm:t>
        <a:bodyPr/>
        <a:lstStyle/>
        <a:p>
          <a:r>
            <a:rPr lang="en-US" sz="1200" dirty="0" smtClean="0"/>
            <a:t>Can be simple or complex</a:t>
          </a:r>
          <a:endParaRPr lang="en-US" sz="1200" dirty="0"/>
        </a:p>
      </dgm:t>
    </dgm:pt>
    <dgm:pt modelId="{496DC871-5EFD-485C-BECE-0691B5B799DD}" type="parTrans" cxnId="{492417EC-08DE-4BB6-8E54-77D9B4A94976}">
      <dgm:prSet/>
      <dgm:spPr/>
      <dgm:t>
        <a:bodyPr/>
        <a:lstStyle/>
        <a:p>
          <a:endParaRPr lang="en-US"/>
        </a:p>
      </dgm:t>
    </dgm:pt>
    <dgm:pt modelId="{E14B53F0-1F2D-4D7D-86CD-3FC38634A772}" type="sibTrans" cxnId="{492417EC-08DE-4BB6-8E54-77D9B4A94976}">
      <dgm:prSet/>
      <dgm:spPr/>
      <dgm:t>
        <a:bodyPr/>
        <a:lstStyle/>
        <a:p>
          <a:endParaRPr lang="en-US"/>
        </a:p>
      </dgm:t>
    </dgm:pt>
    <dgm:pt modelId="{43908F4D-22F9-4A64-92EB-2C62AE7307EB}">
      <dgm:prSet phldrT="[Text]" custT="1"/>
      <dgm:spPr/>
      <dgm:t>
        <a:bodyPr/>
        <a:lstStyle/>
        <a:p>
          <a:r>
            <a:rPr lang="en-US" sz="1200" dirty="0" smtClean="0"/>
            <a:t>Source of stored energy</a:t>
          </a:r>
          <a:endParaRPr lang="en-US" sz="1200" dirty="0"/>
        </a:p>
      </dgm:t>
    </dgm:pt>
    <dgm:pt modelId="{6F187A1E-68C2-44C9-A9A5-6A7B34967B54}" type="parTrans" cxnId="{984712E4-CDE8-4E68-A7E4-B5FB1EEE1266}">
      <dgm:prSet/>
      <dgm:spPr/>
      <dgm:t>
        <a:bodyPr/>
        <a:lstStyle/>
        <a:p>
          <a:endParaRPr lang="en-US"/>
        </a:p>
      </dgm:t>
    </dgm:pt>
    <dgm:pt modelId="{26329068-B46B-4E47-A8F9-A1E7EE395CC9}" type="sibTrans" cxnId="{984712E4-CDE8-4E68-A7E4-B5FB1EEE1266}">
      <dgm:prSet/>
      <dgm:spPr/>
      <dgm:t>
        <a:bodyPr/>
        <a:lstStyle/>
        <a:p>
          <a:endParaRPr lang="en-US"/>
        </a:p>
      </dgm:t>
    </dgm:pt>
    <dgm:pt modelId="{164A5829-7A48-4D31-AEE6-07A8A699B9D0}">
      <dgm:prSet custT="1"/>
      <dgm:spPr/>
      <dgm:t>
        <a:bodyPr/>
        <a:lstStyle/>
        <a:p>
          <a:pPr algn="l"/>
          <a:r>
            <a:rPr lang="en-US" sz="1400" b="1" u="sng" dirty="0" smtClean="0"/>
            <a:t>Proteins</a:t>
          </a:r>
        </a:p>
        <a:p>
          <a:pPr algn="l"/>
          <a:r>
            <a:rPr lang="en-US" sz="1200" dirty="0" smtClean="0"/>
            <a:t>-Enzymes</a:t>
          </a:r>
        </a:p>
        <a:p>
          <a:pPr algn="l"/>
          <a:r>
            <a:rPr lang="en-US" sz="1200" dirty="0" smtClean="0"/>
            <a:t>-Subunits called amino acids</a:t>
          </a:r>
        </a:p>
        <a:p>
          <a:pPr algn="l"/>
          <a:r>
            <a:rPr lang="en-US" sz="1200" dirty="0" smtClean="0"/>
            <a:t>-hemoglobin</a:t>
          </a:r>
        </a:p>
        <a:p>
          <a:pPr algn="l"/>
          <a:r>
            <a:rPr lang="en-US" sz="1200" dirty="0" smtClean="0"/>
            <a:t>-make up spider webs and hair</a:t>
          </a:r>
        </a:p>
        <a:p>
          <a:pPr algn="l"/>
          <a:endParaRPr lang="en-US" sz="1000" dirty="0"/>
        </a:p>
      </dgm:t>
    </dgm:pt>
    <dgm:pt modelId="{D2792F1F-51B2-4CF6-8041-EB22EA101264}" type="parTrans" cxnId="{91CAB2F0-0534-44B4-9C2B-0CD58F7799E3}">
      <dgm:prSet/>
      <dgm:spPr/>
      <dgm:t>
        <a:bodyPr/>
        <a:lstStyle/>
        <a:p>
          <a:endParaRPr lang="en-US"/>
        </a:p>
      </dgm:t>
    </dgm:pt>
    <dgm:pt modelId="{431A30EF-72C5-4ED7-85CE-DE3FCBE84C0D}" type="sibTrans" cxnId="{91CAB2F0-0534-44B4-9C2B-0CD58F7799E3}">
      <dgm:prSet/>
      <dgm:spPr/>
      <dgm:t>
        <a:bodyPr/>
        <a:lstStyle/>
        <a:p>
          <a:endParaRPr lang="en-US"/>
        </a:p>
      </dgm:t>
    </dgm:pt>
    <dgm:pt modelId="{2ACF4318-5FA6-4FB1-9F4D-F4377A8C8F2E}">
      <dgm:prSet custT="1"/>
      <dgm:spPr/>
      <dgm:t>
        <a:bodyPr/>
        <a:lstStyle/>
        <a:p>
          <a:r>
            <a:rPr lang="en-US" sz="1200" dirty="0" smtClean="0"/>
            <a:t>Major fuel used for the cell’s activities</a:t>
          </a:r>
          <a:endParaRPr lang="en-US" sz="1200" dirty="0"/>
        </a:p>
      </dgm:t>
    </dgm:pt>
    <dgm:pt modelId="{87EB0CEF-2F29-4236-AFBC-425EBC427293}" type="parTrans" cxnId="{41E43396-F7F2-49C8-83C7-1661C07D3737}">
      <dgm:prSet/>
      <dgm:spPr/>
      <dgm:t>
        <a:bodyPr/>
        <a:lstStyle/>
        <a:p>
          <a:endParaRPr lang="en-US"/>
        </a:p>
      </dgm:t>
    </dgm:pt>
    <dgm:pt modelId="{BB14C1FD-DECF-42F1-831D-F42ECC9D6256}" type="sibTrans" cxnId="{41E43396-F7F2-49C8-83C7-1661C07D3737}">
      <dgm:prSet/>
      <dgm:spPr/>
      <dgm:t>
        <a:bodyPr/>
        <a:lstStyle/>
        <a:p>
          <a:endParaRPr lang="en-US"/>
        </a:p>
      </dgm:t>
    </dgm:pt>
    <dgm:pt modelId="{F3E71454-48A2-47F8-9507-F03C9FDD70D4}">
      <dgm:prSet custT="1"/>
      <dgm:spPr/>
      <dgm:t>
        <a:bodyPr/>
        <a:lstStyle/>
        <a:p>
          <a:r>
            <a:rPr lang="en-US" sz="1200" dirty="0" err="1" smtClean="0"/>
            <a:t>Adenosin</a:t>
          </a:r>
          <a:r>
            <a:rPr lang="en-US" sz="1200" dirty="0" smtClean="0"/>
            <a:t> </a:t>
          </a:r>
          <a:r>
            <a:rPr lang="en-US" sz="1200" dirty="0" err="1" smtClean="0"/>
            <a:t>triphosphate</a:t>
          </a:r>
          <a:endParaRPr lang="en-US" sz="1200" dirty="0"/>
        </a:p>
      </dgm:t>
    </dgm:pt>
    <dgm:pt modelId="{2CE3090A-1822-447D-8B68-99BDE70B75D2}" type="parTrans" cxnId="{4DAD2724-CD53-44F0-9A6E-9B944A0FC89C}">
      <dgm:prSet/>
      <dgm:spPr/>
      <dgm:t>
        <a:bodyPr/>
        <a:lstStyle/>
        <a:p>
          <a:endParaRPr lang="en-US"/>
        </a:p>
      </dgm:t>
    </dgm:pt>
    <dgm:pt modelId="{FBFB8F60-0A89-41E5-8166-9CA32C3DC500}" type="sibTrans" cxnId="{4DAD2724-CD53-44F0-9A6E-9B944A0FC89C}">
      <dgm:prSet/>
      <dgm:spPr/>
      <dgm:t>
        <a:bodyPr/>
        <a:lstStyle/>
        <a:p>
          <a:endParaRPr lang="en-US"/>
        </a:p>
      </dgm:t>
    </dgm:pt>
    <dgm:pt modelId="{358334EE-D874-4FDE-A8E6-FA8F2B4F1E24}">
      <dgm:prSet custT="1"/>
      <dgm:spPr/>
      <dgm:t>
        <a:bodyPr/>
        <a:lstStyle/>
        <a:p>
          <a:r>
            <a:rPr lang="en-US" sz="1200" dirty="0" smtClean="0"/>
            <a:t>Energy in lipids and </a:t>
          </a:r>
          <a:r>
            <a:rPr lang="en-US" sz="1200" dirty="0" err="1" smtClean="0"/>
            <a:t>carbohydreates</a:t>
          </a:r>
          <a:r>
            <a:rPr lang="en-US" sz="1200" dirty="0" smtClean="0"/>
            <a:t> is transferred to this molecule</a:t>
          </a:r>
          <a:endParaRPr lang="en-US" sz="1200" dirty="0"/>
        </a:p>
      </dgm:t>
    </dgm:pt>
    <dgm:pt modelId="{3FD5B1BE-5E7B-45C7-A3B5-AA2CFA9CF3C7}" type="parTrans" cxnId="{0F73AF0C-D9B8-446D-BBFE-55BA8C747FC0}">
      <dgm:prSet/>
      <dgm:spPr/>
      <dgm:t>
        <a:bodyPr/>
        <a:lstStyle/>
        <a:p>
          <a:endParaRPr lang="en-US"/>
        </a:p>
      </dgm:t>
    </dgm:pt>
    <dgm:pt modelId="{4014DF1A-543E-486A-B390-CD02BC2BF44D}" type="sibTrans" cxnId="{0F73AF0C-D9B8-446D-BBFE-55BA8C747FC0}">
      <dgm:prSet/>
      <dgm:spPr/>
      <dgm:t>
        <a:bodyPr/>
        <a:lstStyle/>
        <a:p>
          <a:endParaRPr lang="en-US"/>
        </a:p>
      </dgm:t>
    </dgm:pt>
    <dgm:pt modelId="{7486B810-FA13-4536-8F20-252C8C61D24A}" type="pres">
      <dgm:prSet presAssocID="{4B487803-3077-4BE3-A0F2-EFF210A290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BC182A-5B38-4672-A542-5D71E806B991}" type="pres">
      <dgm:prSet presAssocID="{EC59F90B-826B-4A32-ACF0-C9B5EF525614}" presName="node" presStyleLbl="node1" presStyleIdx="0" presStyleCnt="5" custScaleX="98992" custScaleY="122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864CA-5807-4159-9A1B-11B9F8454460}" type="pres">
      <dgm:prSet presAssocID="{EC59F90B-826B-4A32-ACF0-C9B5EF525614}" presName="spNode" presStyleCnt="0"/>
      <dgm:spPr/>
    </dgm:pt>
    <dgm:pt modelId="{EB350BC5-195B-4EC2-9598-9C1281C5A750}" type="pres">
      <dgm:prSet presAssocID="{7ABF65B0-458D-485D-B783-B1A63CE9B7E6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259FA53-1BEE-4CFE-98DF-4CA28D4C0435}" type="pres">
      <dgm:prSet presAssocID="{899CBCB1-72FD-4F3B-9178-834B599E788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39736-DD18-4B39-A878-C799B06A03C4}" type="pres">
      <dgm:prSet presAssocID="{899CBCB1-72FD-4F3B-9178-834B599E7887}" presName="spNode" presStyleCnt="0"/>
      <dgm:spPr/>
    </dgm:pt>
    <dgm:pt modelId="{FEC99826-EFFD-4F8A-8CE1-8A6D2234EA42}" type="pres">
      <dgm:prSet presAssocID="{027877C0-CC64-45B1-A4EF-DAD5E74CCF74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DB1E4FA-B094-4B6D-9BF8-D1C0E06CDA6E}" type="pres">
      <dgm:prSet presAssocID="{60655D8C-B126-44C1-8668-AAF03A04A24C}" presName="node" presStyleLbl="node1" presStyleIdx="2" presStyleCnt="5" custScaleX="138803" custScaleY="146016" custRadScaleRad="83483" custRadScaleInc="-48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AC0B5-1492-4FDF-97B0-380020A9A7C5}" type="pres">
      <dgm:prSet presAssocID="{60655D8C-B126-44C1-8668-AAF03A04A24C}" presName="spNode" presStyleCnt="0"/>
      <dgm:spPr/>
    </dgm:pt>
    <dgm:pt modelId="{688706E6-7A54-4A90-AC34-DCF4181868B5}" type="pres">
      <dgm:prSet presAssocID="{73B52ECA-4904-4D8E-B820-FBB6DB1F96CB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20826F1-CE5E-4363-ACAC-0F1F872F6451}" type="pres">
      <dgm:prSet presAssocID="{D20C26F5-4003-4116-8032-3CA8AB68E5D6}" presName="node" presStyleLbl="node1" presStyleIdx="3" presStyleCnt="5" custScaleX="136289" custScaleY="113837" custRadScaleRad="93940" custRadScaleInc="33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FCB47-8D83-45AD-B381-8DC469911C7A}" type="pres">
      <dgm:prSet presAssocID="{D20C26F5-4003-4116-8032-3CA8AB68E5D6}" presName="spNode" presStyleCnt="0"/>
      <dgm:spPr/>
    </dgm:pt>
    <dgm:pt modelId="{7F8A3DCA-1D18-41CE-BDEC-E2F91221A1A4}" type="pres">
      <dgm:prSet presAssocID="{B0391781-FE07-43B8-A048-041CA62C59C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52B4064-34A0-49AB-B652-58BA92A6B42E}" type="pres">
      <dgm:prSet presAssocID="{164A5829-7A48-4D31-AEE6-07A8A699B9D0}" presName="node" presStyleLbl="node1" presStyleIdx="4" presStyleCnt="5" custScaleX="117745" custScaleY="115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A6586-87C2-4B29-A6DA-016B6529D004}" type="pres">
      <dgm:prSet presAssocID="{164A5829-7A48-4D31-AEE6-07A8A699B9D0}" presName="spNode" presStyleCnt="0"/>
      <dgm:spPr/>
    </dgm:pt>
    <dgm:pt modelId="{AB0C96A9-453B-42EA-8CCE-B41463496090}" type="pres">
      <dgm:prSet presAssocID="{431A30EF-72C5-4ED7-85CE-DE3FCBE84C0D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56A3D7C-A58F-4AB7-969E-3EC2FA6A4925}" type="presOf" srcId="{027877C0-CC64-45B1-A4EF-DAD5E74CCF74}" destId="{FEC99826-EFFD-4F8A-8CE1-8A6D2234EA42}" srcOrd="0" destOrd="0" presId="urn:microsoft.com/office/officeart/2005/8/layout/cycle6"/>
    <dgm:cxn modelId="{8C265F00-C271-4860-B82B-164A24A5824F}" type="presOf" srcId="{43908F4D-22F9-4A64-92EB-2C62AE7307EB}" destId="{7259FA53-1BEE-4CFE-98DF-4CA28D4C0435}" srcOrd="0" destOrd="4" presId="urn:microsoft.com/office/officeart/2005/8/layout/cycle6"/>
    <dgm:cxn modelId="{10329259-4F64-483B-9F10-412A6EC5BDD0}" srcId="{EC59F90B-826B-4A32-ACF0-C9B5EF525614}" destId="{CDEAB8BD-BDBB-416C-9C90-BC91AAC5BF5E}" srcOrd="2" destOrd="0" parTransId="{4D0DF85E-69C5-40A9-88F3-5509B2FBDB12}" sibTransId="{2CAD44A3-451E-41BC-A552-613124D37DDA}"/>
    <dgm:cxn modelId="{E9EB0024-4391-450B-872A-6BE5CE31FE99}" type="presOf" srcId="{1A0F0F50-32A1-42F4-82DC-91EB29751A23}" destId="{BDB1E4FA-B094-4B6D-9BF8-D1C0E06CDA6E}" srcOrd="0" destOrd="2" presId="urn:microsoft.com/office/officeart/2005/8/layout/cycle6"/>
    <dgm:cxn modelId="{4DAD2724-CD53-44F0-9A6E-9B944A0FC89C}" srcId="{D20C26F5-4003-4116-8032-3CA8AB68E5D6}" destId="{F3E71454-48A2-47F8-9507-F03C9FDD70D4}" srcOrd="1" destOrd="0" parTransId="{2CE3090A-1822-447D-8B68-99BDE70B75D2}" sibTransId="{FBFB8F60-0A89-41E5-8166-9CA32C3DC500}"/>
    <dgm:cxn modelId="{861BC82A-4E7A-4BEC-819F-CA05111B51C2}" type="presOf" srcId="{CDEAB8BD-BDBB-416C-9C90-BC91AAC5BF5E}" destId="{89BC182A-5B38-4672-A542-5D71E806B991}" srcOrd="0" destOrd="3" presId="urn:microsoft.com/office/officeart/2005/8/layout/cycle6"/>
    <dgm:cxn modelId="{FBA5A338-9666-4889-8364-A97EA04A80D2}" srcId="{4B487803-3077-4BE3-A0F2-EFF210A290A6}" destId="{899CBCB1-72FD-4F3B-9178-834B599E7887}" srcOrd="1" destOrd="0" parTransId="{57FC3412-A4C2-4BC6-B7BA-E8B72880E7ED}" sibTransId="{027877C0-CC64-45B1-A4EF-DAD5E74CCF74}"/>
    <dgm:cxn modelId="{047B0966-29C0-407D-AA30-B0FB749DD7C0}" type="presOf" srcId="{73B52ECA-4904-4D8E-B820-FBB6DB1F96CB}" destId="{688706E6-7A54-4A90-AC34-DCF4181868B5}" srcOrd="0" destOrd="0" presId="urn:microsoft.com/office/officeart/2005/8/layout/cycle6"/>
    <dgm:cxn modelId="{73CE512B-CCC3-4ED8-BDE8-591FDD94ADCA}" type="presOf" srcId="{1321CC15-CA33-4D90-B758-C906DFF82FE2}" destId="{BDB1E4FA-B094-4B6D-9BF8-D1C0E06CDA6E}" srcOrd="0" destOrd="5" presId="urn:microsoft.com/office/officeart/2005/8/layout/cycle6"/>
    <dgm:cxn modelId="{0EBA0994-E52F-4BFC-B22B-14C7412C7EE8}" type="presOf" srcId="{E2CE40F6-095A-4F14-B75F-F1E56CF797B0}" destId="{BDB1E4FA-B094-4B6D-9BF8-D1C0E06CDA6E}" srcOrd="0" destOrd="1" presId="urn:microsoft.com/office/officeart/2005/8/layout/cycle6"/>
    <dgm:cxn modelId="{D2D27E42-B7A2-42F1-9D01-C897EC5A0C0A}" type="presOf" srcId="{EF6511C4-263D-4885-816C-76F4F40BE7DF}" destId="{BDB1E4FA-B094-4B6D-9BF8-D1C0E06CDA6E}" srcOrd="0" destOrd="4" presId="urn:microsoft.com/office/officeart/2005/8/layout/cycle6"/>
    <dgm:cxn modelId="{35F9082C-598A-47A5-A3BF-64ACACB36C85}" type="presOf" srcId="{2ACF4318-5FA6-4FB1-9F4D-F4377A8C8F2E}" destId="{E20826F1-CE5E-4363-ACAC-0F1F872F6451}" srcOrd="0" destOrd="1" presId="urn:microsoft.com/office/officeart/2005/8/layout/cycle6"/>
    <dgm:cxn modelId="{C620E160-0BAA-4327-A257-0607F1CB24FB}" type="presOf" srcId="{D20C26F5-4003-4116-8032-3CA8AB68E5D6}" destId="{E20826F1-CE5E-4363-ACAC-0F1F872F6451}" srcOrd="0" destOrd="0" presId="urn:microsoft.com/office/officeart/2005/8/layout/cycle6"/>
    <dgm:cxn modelId="{D2B79C6B-2397-4C8F-95E5-098E0F5AE29C}" type="presOf" srcId="{358334EE-D874-4FDE-A8E6-FA8F2B4F1E24}" destId="{E20826F1-CE5E-4363-ACAC-0F1F872F6451}" srcOrd="0" destOrd="3" presId="urn:microsoft.com/office/officeart/2005/8/layout/cycle6"/>
    <dgm:cxn modelId="{984712E4-CDE8-4E68-A7E4-B5FB1EEE1266}" srcId="{899CBCB1-72FD-4F3B-9178-834B599E7887}" destId="{43908F4D-22F9-4A64-92EB-2C62AE7307EB}" srcOrd="3" destOrd="0" parTransId="{6F187A1E-68C2-44C9-A9A5-6A7B34967B54}" sibTransId="{26329068-B46B-4E47-A8F9-A1E7EE395CC9}"/>
    <dgm:cxn modelId="{41E43396-F7F2-49C8-83C7-1661C07D3737}" srcId="{D20C26F5-4003-4116-8032-3CA8AB68E5D6}" destId="{2ACF4318-5FA6-4FB1-9F4D-F4377A8C8F2E}" srcOrd="0" destOrd="0" parTransId="{87EB0CEF-2F29-4236-AFBC-425EBC427293}" sibTransId="{BB14C1FD-DECF-42F1-831D-F42ECC9D6256}"/>
    <dgm:cxn modelId="{161D87A0-7BA8-4AA1-8911-87B3F0A6BDE0}" srcId="{899CBCB1-72FD-4F3B-9178-834B599E7887}" destId="{78C2CC5A-6888-4355-B4E5-8784E08BFF58}" srcOrd="0" destOrd="0" parTransId="{46867B1B-7520-4FEE-A1EA-9FC3E118E4D6}" sibTransId="{8EB0757B-8E32-4570-A472-8125CD248385}"/>
    <dgm:cxn modelId="{91CAB2F0-0534-44B4-9C2B-0CD58F7799E3}" srcId="{4B487803-3077-4BE3-A0F2-EFF210A290A6}" destId="{164A5829-7A48-4D31-AEE6-07A8A699B9D0}" srcOrd="4" destOrd="0" parTransId="{D2792F1F-51B2-4CF6-8041-EB22EA101264}" sibTransId="{431A30EF-72C5-4ED7-85CE-DE3FCBE84C0D}"/>
    <dgm:cxn modelId="{20549F61-8E33-4DBE-8D71-AA1A6B44C09E}" srcId="{60655D8C-B126-44C1-8668-AAF03A04A24C}" destId="{1321CC15-CA33-4D90-B758-C906DFF82FE2}" srcOrd="4" destOrd="0" parTransId="{D9835E57-C65D-47AD-B6B3-6C0B2A65AEEE}" sibTransId="{12C935EF-D557-4633-9A69-017429971063}"/>
    <dgm:cxn modelId="{5743B3BA-5B68-44A1-91F4-3FEDECC7E3E2}" srcId="{60655D8C-B126-44C1-8668-AAF03A04A24C}" destId="{1A0F0F50-32A1-42F4-82DC-91EB29751A23}" srcOrd="1" destOrd="0" parTransId="{9BE07D24-5A64-4D5C-AD49-514FA89888EA}" sibTransId="{4D9F80D5-61B9-45F5-AE48-901A3DDDAA40}"/>
    <dgm:cxn modelId="{8FE14DB3-CDA3-424E-89D6-61B2E7CED8B7}" srcId="{4B487803-3077-4BE3-A0F2-EFF210A290A6}" destId="{60655D8C-B126-44C1-8668-AAF03A04A24C}" srcOrd="2" destOrd="0" parTransId="{51946581-CC4E-44F0-8622-13D1A851F8C4}" sibTransId="{73B52ECA-4904-4D8E-B820-FBB6DB1F96CB}"/>
    <dgm:cxn modelId="{9F81E01A-51E9-456D-B295-E70BCD8677CB}" type="presOf" srcId="{39199B74-CC39-4C72-9A14-57A7C494D564}" destId="{7259FA53-1BEE-4CFE-98DF-4CA28D4C0435}" srcOrd="0" destOrd="2" presId="urn:microsoft.com/office/officeart/2005/8/layout/cycle6"/>
    <dgm:cxn modelId="{8B0F76B8-87B0-4A3B-A784-F260134E8857}" srcId="{899CBCB1-72FD-4F3B-9178-834B599E7887}" destId="{EC58A55A-DAF7-463B-9724-D4C94ECDC482}" srcOrd="2" destOrd="0" parTransId="{6B9BFE5E-9FDD-470E-89C0-C52036BC8D3E}" sibTransId="{E790ABD7-416C-485C-9C7C-4675F692FE7B}"/>
    <dgm:cxn modelId="{4AD5ED9F-5DF9-4673-9981-A5266B40BE79}" type="presOf" srcId="{164A5829-7A48-4D31-AEE6-07A8A699B9D0}" destId="{752B4064-34A0-49AB-B652-58BA92A6B42E}" srcOrd="0" destOrd="0" presId="urn:microsoft.com/office/officeart/2005/8/layout/cycle6"/>
    <dgm:cxn modelId="{E696D481-33F9-4BAD-BE73-2BCE3C43398C}" type="presOf" srcId="{8A2558EA-244C-48E9-B0DA-9A0997535C40}" destId="{89BC182A-5B38-4672-A542-5D71E806B991}" srcOrd="0" destOrd="2" presId="urn:microsoft.com/office/officeart/2005/8/layout/cycle6"/>
    <dgm:cxn modelId="{36896DBF-8341-4FB9-BFBF-9442593518DA}" type="presOf" srcId="{EC59F90B-826B-4A32-ACF0-C9B5EF525614}" destId="{89BC182A-5B38-4672-A542-5D71E806B991}" srcOrd="0" destOrd="0" presId="urn:microsoft.com/office/officeart/2005/8/layout/cycle6"/>
    <dgm:cxn modelId="{A01F4E26-A26E-4A5B-817A-8EE8CD1C720D}" srcId="{EC59F90B-826B-4A32-ACF0-C9B5EF525614}" destId="{F553FA64-4F0E-4C47-83C7-FB1B876C6339}" srcOrd="0" destOrd="0" parTransId="{284C3B74-D382-4142-A1B0-7AEBA6EA7AD8}" sibTransId="{B2745985-07B1-44DB-8926-C1E221A51740}"/>
    <dgm:cxn modelId="{7BA22F88-FD04-4975-BCA7-C421AF04CD79}" type="presOf" srcId="{4B487803-3077-4BE3-A0F2-EFF210A290A6}" destId="{7486B810-FA13-4536-8F20-252C8C61D24A}" srcOrd="0" destOrd="0" presId="urn:microsoft.com/office/officeart/2005/8/layout/cycle6"/>
    <dgm:cxn modelId="{6360BBA6-96EC-4B1E-830E-4497FF03E596}" type="presOf" srcId="{78C2CC5A-6888-4355-B4E5-8784E08BFF58}" destId="{7259FA53-1BEE-4CFE-98DF-4CA28D4C0435}" srcOrd="0" destOrd="1" presId="urn:microsoft.com/office/officeart/2005/8/layout/cycle6"/>
    <dgm:cxn modelId="{15E036A5-947B-44CE-B1BD-EC5AEE0F74D4}" srcId="{60655D8C-B126-44C1-8668-AAF03A04A24C}" destId="{D2A95B1C-5D36-4E3C-A14D-4BB2021FFAAD}" srcOrd="2" destOrd="0" parTransId="{F677D4AA-5F5E-423C-B66D-3EA8D743E01F}" sibTransId="{E04BF169-7361-4E08-9B9C-BF44F42EF968}"/>
    <dgm:cxn modelId="{DFC9625C-A4E3-475D-9F69-12018C48BD24}" type="presOf" srcId="{EC58A55A-DAF7-463B-9724-D4C94ECDC482}" destId="{7259FA53-1BEE-4CFE-98DF-4CA28D4C0435}" srcOrd="0" destOrd="3" presId="urn:microsoft.com/office/officeart/2005/8/layout/cycle6"/>
    <dgm:cxn modelId="{AFDF1BCE-842C-418F-80BD-2E6E1E122FAD}" srcId="{EC59F90B-826B-4A32-ACF0-C9B5EF525614}" destId="{8A2558EA-244C-48E9-B0DA-9A0997535C40}" srcOrd="1" destOrd="0" parTransId="{ED88A1D3-539C-4B27-906B-164E12801D30}" sibTransId="{CF547D2E-F26E-4B50-8FD3-D01D319D0F3D}"/>
    <dgm:cxn modelId="{ADA9740B-CDBA-40BA-9838-7E0AA9536E44}" srcId="{60655D8C-B126-44C1-8668-AAF03A04A24C}" destId="{EF6511C4-263D-4885-816C-76F4F40BE7DF}" srcOrd="3" destOrd="0" parTransId="{F5B58D7C-919F-4E26-B592-61336239661A}" sibTransId="{02BFBCFB-58F8-4CE7-8AA1-4829E3249235}"/>
    <dgm:cxn modelId="{CA417E46-020F-42B8-9A6D-53A8FB4C136B}" type="presOf" srcId="{60655D8C-B126-44C1-8668-AAF03A04A24C}" destId="{BDB1E4FA-B094-4B6D-9BF8-D1C0E06CDA6E}" srcOrd="0" destOrd="0" presId="urn:microsoft.com/office/officeart/2005/8/layout/cycle6"/>
    <dgm:cxn modelId="{7B60F64C-B518-4515-9C61-BD3391CB8854}" srcId="{60655D8C-B126-44C1-8668-AAF03A04A24C}" destId="{E2CE40F6-095A-4F14-B75F-F1E56CF797B0}" srcOrd="0" destOrd="0" parTransId="{594DCA89-0885-44CE-990E-5233734F4B2E}" sibTransId="{F0111EEA-E94E-4FE0-8664-7040C77F22BA}"/>
    <dgm:cxn modelId="{492417EC-08DE-4BB6-8E54-77D9B4A94976}" srcId="{899CBCB1-72FD-4F3B-9178-834B599E7887}" destId="{39199B74-CC39-4C72-9A14-57A7C494D564}" srcOrd="1" destOrd="0" parTransId="{496DC871-5EFD-485C-BECE-0691B5B799DD}" sibTransId="{E14B53F0-1F2D-4D7D-86CD-3FC38634A772}"/>
    <dgm:cxn modelId="{2174AB78-D99C-42B0-A0F5-F36FBE7A01AB}" type="presOf" srcId="{899CBCB1-72FD-4F3B-9178-834B599E7887}" destId="{7259FA53-1BEE-4CFE-98DF-4CA28D4C0435}" srcOrd="0" destOrd="0" presId="urn:microsoft.com/office/officeart/2005/8/layout/cycle6"/>
    <dgm:cxn modelId="{B59E23D4-A4CA-4988-86CD-0B3BAA88167D}" type="presOf" srcId="{7ABF65B0-458D-485D-B783-B1A63CE9B7E6}" destId="{EB350BC5-195B-4EC2-9598-9C1281C5A750}" srcOrd="0" destOrd="0" presId="urn:microsoft.com/office/officeart/2005/8/layout/cycle6"/>
    <dgm:cxn modelId="{0F73AF0C-D9B8-446D-BBFE-55BA8C747FC0}" srcId="{D20C26F5-4003-4116-8032-3CA8AB68E5D6}" destId="{358334EE-D874-4FDE-A8E6-FA8F2B4F1E24}" srcOrd="2" destOrd="0" parTransId="{3FD5B1BE-5E7B-45C7-A3B5-AA2CFA9CF3C7}" sibTransId="{4014DF1A-543E-486A-B390-CD02BC2BF44D}"/>
    <dgm:cxn modelId="{2BCE4876-A3B4-4CE4-9B35-0EDB04EC1283}" srcId="{4B487803-3077-4BE3-A0F2-EFF210A290A6}" destId="{EC59F90B-826B-4A32-ACF0-C9B5EF525614}" srcOrd="0" destOrd="0" parTransId="{0995F7CA-1A85-42FA-952B-BA415DA44D3A}" sibTransId="{7ABF65B0-458D-485D-B783-B1A63CE9B7E6}"/>
    <dgm:cxn modelId="{9DF91470-CF23-4B01-B2AC-FCF1ABEEE484}" srcId="{4B487803-3077-4BE3-A0F2-EFF210A290A6}" destId="{D20C26F5-4003-4116-8032-3CA8AB68E5D6}" srcOrd="3" destOrd="0" parTransId="{D7770362-AAEA-4AD1-9F30-A6980C2F9B6F}" sibTransId="{B0391781-FE07-43B8-A048-041CA62C59C5}"/>
    <dgm:cxn modelId="{12D58868-E9C1-44E5-8028-0B04FF1E000B}" type="presOf" srcId="{B0391781-FE07-43B8-A048-041CA62C59C5}" destId="{7F8A3DCA-1D18-41CE-BDEC-E2F91221A1A4}" srcOrd="0" destOrd="0" presId="urn:microsoft.com/office/officeart/2005/8/layout/cycle6"/>
    <dgm:cxn modelId="{115FE087-26D8-446B-83ED-D32D04BE1CA0}" type="presOf" srcId="{431A30EF-72C5-4ED7-85CE-DE3FCBE84C0D}" destId="{AB0C96A9-453B-42EA-8CCE-B41463496090}" srcOrd="0" destOrd="0" presId="urn:microsoft.com/office/officeart/2005/8/layout/cycle6"/>
    <dgm:cxn modelId="{A758E90C-D636-49F8-8B7F-426D69116874}" type="presOf" srcId="{F3E71454-48A2-47F8-9507-F03C9FDD70D4}" destId="{E20826F1-CE5E-4363-ACAC-0F1F872F6451}" srcOrd="0" destOrd="2" presId="urn:microsoft.com/office/officeart/2005/8/layout/cycle6"/>
    <dgm:cxn modelId="{517FBB77-4D4B-446B-A01C-6E8CECAFFDD5}" srcId="{EC59F90B-826B-4A32-ACF0-C9B5EF525614}" destId="{63C27669-9B67-4A8B-800A-6373B2AB2CF9}" srcOrd="3" destOrd="0" parTransId="{2418B3B3-B2A1-494E-9CF2-AAD259C95F95}" sibTransId="{EBFB2AD4-CABB-4971-B5AE-0EF7EACBFFBD}"/>
    <dgm:cxn modelId="{DC36D73F-E1A4-4EAB-8E22-A814065AFB85}" type="presOf" srcId="{D2A95B1C-5D36-4E3C-A14D-4BB2021FFAAD}" destId="{BDB1E4FA-B094-4B6D-9BF8-D1C0E06CDA6E}" srcOrd="0" destOrd="3" presId="urn:microsoft.com/office/officeart/2005/8/layout/cycle6"/>
    <dgm:cxn modelId="{AB65192D-8230-4FCE-84C4-E6637E6C38BE}" type="presOf" srcId="{63C27669-9B67-4A8B-800A-6373B2AB2CF9}" destId="{89BC182A-5B38-4672-A542-5D71E806B991}" srcOrd="0" destOrd="4" presId="urn:microsoft.com/office/officeart/2005/8/layout/cycle6"/>
    <dgm:cxn modelId="{DD14BFE4-9AD5-4049-B317-7B8B6A7BA1D5}" type="presOf" srcId="{F553FA64-4F0E-4C47-83C7-FB1B876C6339}" destId="{89BC182A-5B38-4672-A542-5D71E806B991}" srcOrd="0" destOrd="1" presId="urn:microsoft.com/office/officeart/2005/8/layout/cycle6"/>
    <dgm:cxn modelId="{ECF31B62-FABB-43FF-9258-E7C183F539E4}" type="presParOf" srcId="{7486B810-FA13-4536-8F20-252C8C61D24A}" destId="{89BC182A-5B38-4672-A542-5D71E806B991}" srcOrd="0" destOrd="0" presId="urn:microsoft.com/office/officeart/2005/8/layout/cycle6"/>
    <dgm:cxn modelId="{24927C3F-1829-4946-A629-329D1275E126}" type="presParOf" srcId="{7486B810-FA13-4536-8F20-252C8C61D24A}" destId="{532864CA-5807-4159-9A1B-11B9F8454460}" srcOrd="1" destOrd="0" presId="urn:microsoft.com/office/officeart/2005/8/layout/cycle6"/>
    <dgm:cxn modelId="{58AC35F6-73E9-444D-952C-F64FD8FF24EE}" type="presParOf" srcId="{7486B810-FA13-4536-8F20-252C8C61D24A}" destId="{EB350BC5-195B-4EC2-9598-9C1281C5A750}" srcOrd="2" destOrd="0" presId="urn:microsoft.com/office/officeart/2005/8/layout/cycle6"/>
    <dgm:cxn modelId="{34F5E939-1C79-45E7-BE02-A56AA0B73602}" type="presParOf" srcId="{7486B810-FA13-4536-8F20-252C8C61D24A}" destId="{7259FA53-1BEE-4CFE-98DF-4CA28D4C0435}" srcOrd="3" destOrd="0" presId="urn:microsoft.com/office/officeart/2005/8/layout/cycle6"/>
    <dgm:cxn modelId="{D6B2FB95-ADC3-4B97-A95B-AE24F62221CC}" type="presParOf" srcId="{7486B810-FA13-4536-8F20-252C8C61D24A}" destId="{D3E39736-DD18-4B39-A878-C799B06A03C4}" srcOrd="4" destOrd="0" presId="urn:microsoft.com/office/officeart/2005/8/layout/cycle6"/>
    <dgm:cxn modelId="{D3974768-3743-4AC3-B164-5B173B47C799}" type="presParOf" srcId="{7486B810-FA13-4536-8F20-252C8C61D24A}" destId="{FEC99826-EFFD-4F8A-8CE1-8A6D2234EA42}" srcOrd="5" destOrd="0" presId="urn:microsoft.com/office/officeart/2005/8/layout/cycle6"/>
    <dgm:cxn modelId="{D7B36DA7-F742-440E-873D-41AFBA7903FB}" type="presParOf" srcId="{7486B810-FA13-4536-8F20-252C8C61D24A}" destId="{BDB1E4FA-B094-4B6D-9BF8-D1C0E06CDA6E}" srcOrd="6" destOrd="0" presId="urn:microsoft.com/office/officeart/2005/8/layout/cycle6"/>
    <dgm:cxn modelId="{40773710-5FED-4FFA-8640-3D9CCD30E5B1}" type="presParOf" srcId="{7486B810-FA13-4536-8F20-252C8C61D24A}" destId="{B55AC0B5-1492-4FDF-97B0-380020A9A7C5}" srcOrd="7" destOrd="0" presId="urn:microsoft.com/office/officeart/2005/8/layout/cycle6"/>
    <dgm:cxn modelId="{8F1FEE9F-233C-45D1-A13C-A2436DC6DADE}" type="presParOf" srcId="{7486B810-FA13-4536-8F20-252C8C61D24A}" destId="{688706E6-7A54-4A90-AC34-DCF4181868B5}" srcOrd="8" destOrd="0" presId="urn:microsoft.com/office/officeart/2005/8/layout/cycle6"/>
    <dgm:cxn modelId="{33711507-B2FA-465C-BB4B-1FA58173180D}" type="presParOf" srcId="{7486B810-FA13-4536-8F20-252C8C61D24A}" destId="{E20826F1-CE5E-4363-ACAC-0F1F872F6451}" srcOrd="9" destOrd="0" presId="urn:microsoft.com/office/officeart/2005/8/layout/cycle6"/>
    <dgm:cxn modelId="{78AC21AC-B04F-44FC-A16A-8BDA7843F86C}" type="presParOf" srcId="{7486B810-FA13-4536-8F20-252C8C61D24A}" destId="{0E7FCB47-8D83-45AD-B381-8DC469911C7A}" srcOrd="10" destOrd="0" presId="urn:microsoft.com/office/officeart/2005/8/layout/cycle6"/>
    <dgm:cxn modelId="{EB7CA6F7-A3FA-4DCE-B343-A638563E8035}" type="presParOf" srcId="{7486B810-FA13-4536-8F20-252C8C61D24A}" destId="{7F8A3DCA-1D18-41CE-BDEC-E2F91221A1A4}" srcOrd="11" destOrd="0" presId="urn:microsoft.com/office/officeart/2005/8/layout/cycle6"/>
    <dgm:cxn modelId="{A464FB7B-978C-42D1-8E32-34BD2C60D2A7}" type="presParOf" srcId="{7486B810-FA13-4536-8F20-252C8C61D24A}" destId="{752B4064-34A0-49AB-B652-58BA92A6B42E}" srcOrd="12" destOrd="0" presId="urn:microsoft.com/office/officeart/2005/8/layout/cycle6"/>
    <dgm:cxn modelId="{D4178F3A-F841-438A-9014-BC2D5A1EAAB9}" type="presParOf" srcId="{7486B810-FA13-4536-8F20-252C8C61D24A}" destId="{69EA6586-87C2-4B29-A6DA-016B6529D004}" srcOrd="13" destOrd="0" presId="urn:microsoft.com/office/officeart/2005/8/layout/cycle6"/>
    <dgm:cxn modelId="{17087B07-97E0-403B-802F-FDF97BDC3F5B}" type="presParOf" srcId="{7486B810-FA13-4536-8F20-252C8C61D24A}" destId="{AB0C96A9-453B-42EA-8CCE-B4146349609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C182A-5B38-4672-A542-5D71E806B991}">
      <dsp:nvSpPr>
        <dsp:cNvPr id="0" name=""/>
        <dsp:cNvSpPr/>
      </dsp:nvSpPr>
      <dsp:spPr>
        <a:xfrm>
          <a:off x="3289189" y="-179081"/>
          <a:ext cx="1981192" cy="1598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Nucleic Acid</a:t>
          </a:r>
          <a:endParaRPr lang="en-US" sz="1400" b="1" u="sng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“</a:t>
          </a:r>
          <a:r>
            <a:rPr lang="en-US" sz="1200" kern="1200" dirty="0" smtClean="0"/>
            <a:t>blueprints” of life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DNA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Tells the cells how to make proteins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Subunits called nucleotides</a:t>
          </a:r>
          <a:endParaRPr lang="en-US" sz="1200" kern="1200" dirty="0"/>
        </a:p>
      </dsp:txBody>
      <dsp:txXfrm>
        <a:off x="3367220" y="-101050"/>
        <a:ext cx="1825130" cy="1442404"/>
      </dsp:txXfrm>
    </dsp:sp>
    <dsp:sp modelId="{EB350BC5-195B-4EC2-9598-9C1281C5A750}">
      <dsp:nvSpPr>
        <dsp:cNvPr id="0" name=""/>
        <dsp:cNvSpPr/>
      </dsp:nvSpPr>
      <dsp:spPr>
        <a:xfrm>
          <a:off x="1678827" y="620152"/>
          <a:ext cx="5201915" cy="5201915"/>
        </a:xfrm>
        <a:custGeom>
          <a:avLst/>
          <a:gdLst/>
          <a:ahLst/>
          <a:cxnLst/>
          <a:rect l="0" t="0" r="0" b="0"/>
          <a:pathLst>
            <a:path>
              <a:moveTo>
                <a:pt x="3605447" y="201795"/>
              </a:moveTo>
              <a:arcTo wR="2600957" hR="2600957" stAng="17563095" swAng="197742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9FA53-1BEE-4CFE-98DF-4CA28D4C0435}">
      <dsp:nvSpPr>
        <dsp:cNvPr id="0" name=""/>
        <dsp:cNvSpPr/>
      </dsp:nvSpPr>
      <dsp:spPr>
        <a:xfrm>
          <a:off x="5752760" y="1766925"/>
          <a:ext cx="2001366" cy="130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Carbohydrates</a:t>
          </a:r>
          <a:endParaRPr lang="en-US" sz="14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Made of sugars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Can be simple or complex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Starch in plants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Source of stored energy</a:t>
          </a:r>
          <a:endParaRPr lang="en-US" sz="1200" kern="1200" dirty="0"/>
        </a:p>
      </dsp:txBody>
      <dsp:txXfrm>
        <a:off x="5816264" y="1830429"/>
        <a:ext cx="1874358" cy="1173880"/>
      </dsp:txXfrm>
    </dsp:sp>
    <dsp:sp modelId="{FEC99826-EFFD-4F8A-8CE1-8A6D2234EA42}">
      <dsp:nvSpPr>
        <dsp:cNvPr id="0" name=""/>
        <dsp:cNvSpPr/>
      </dsp:nvSpPr>
      <dsp:spPr>
        <a:xfrm>
          <a:off x="1958280" y="-714908"/>
          <a:ext cx="5201915" cy="5201915"/>
        </a:xfrm>
        <a:custGeom>
          <a:avLst/>
          <a:gdLst/>
          <a:ahLst/>
          <a:cxnLst/>
          <a:rect l="0" t="0" r="0" b="0"/>
          <a:pathLst>
            <a:path>
              <a:moveTo>
                <a:pt x="4914182" y="3790062"/>
              </a:moveTo>
              <a:arcTo wR="2600957" hR="2600957" stAng="1632316" swAng="1072908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1E4FA-B094-4B6D-9BF8-D1C0E06CDA6E}">
      <dsp:nvSpPr>
        <dsp:cNvPr id="0" name=""/>
        <dsp:cNvSpPr/>
      </dsp:nvSpPr>
      <dsp:spPr>
        <a:xfrm>
          <a:off x="4495806" y="3733811"/>
          <a:ext cx="2777956" cy="1899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Lipids</a:t>
          </a:r>
          <a:endParaRPr lang="en-US" sz="14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Fat in animals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Oil in plants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One type forms much of the cell membrane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Cannot mix with water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Source of stored energy</a:t>
          </a:r>
          <a:endParaRPr lang="en-US" sz="1200" kern="1200" dirty="0"/>
        </a:p>
      </dsp:txBody>
      <dsp:txXfrm>
        <a:off x="4588532" y="3826537"/>
        <a:ext cx="2592504" cy="1714052"/>
      </dsp:txXfrm>
    </dsp:sp>
    <dsp:sp modelId="{688706E6-7A54-4A90-AC34-DCF4181868B5}">
      <dsp:nvSpPr>
        <dsp:cNvPr id="0" name=""/>
        <dsp:cNvSpPr/>
      </dsp:nvSpPr>
      <dsp:spPr>
        <a:xfrm>
          <a:off x="514805" y="576091"/>
          <a:ext cx="5201915" cy="5201915"/>
        </a:xfrm>
        <a:custGeom>
          <a:avLst/>
          <a:gdLst/>
          <a:ahLst/>
          <a:cxnLst/>
          <a:rect l="0" t="0" r="0" b="0"/>
          <a:pathLst>
            <a:path>
              <a:moveTo>
                <a:pt x="3975848" y="4808819"/>
              </a:moveTo>
              <a:arcTo wR="2600957" hR="2600957" stAng="3485307" swAng="788608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826F1-CE5E-4363-ACAC-0F1F872F6451}">
      <dsp:nvSpPr>
        <dsp:cNvPr id="0" name=""/>
        <dsp:cNvSpPr/>
      </dsp:nvSpPr>
      <dsp:spPr>
        <a:xfrm>
          <a:off x="1219196" y="4238755"/>
          <a:ext cx="2727641" cy="1480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ATP</a:t>
          </a:r>
          <a:endParaRPr lang="en-US" sz="14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Major fuel used for the cell’s activities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Adenosin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triphosphate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Energy in lipids and </a:t>
          </a:r>
          <a:r>
            <a:rPr lang="en-US" sz="1200" kern="1200" dirty="0" err="1" smtClean="0"/>
            <a:t>carbohydreates</a:t>
          </a:r>
          <a:r>
            <a:rPr lang="en-US" sz="1200" kern="1200" dirty="0" smtClean="0"/>
            <a:t> is transferred to this molecule</a:t>
          </a:r>
          <a:endParaRPr lang="en-US" sz="1200" kern="1200" dirty="0"/>
        </a:p>
      </dsp:txBody>
      <dsp:txXfrm>
        <a:off x="1291487" y="4311046"/>
        <a:ext cx="2583059" cy="1336309"/>
      </dsp:txXfrm>
    </dsp:sp>
    <dsp:sp modelId="{7F8A3DCA-1D18-41CE-BDEC-E2F91221A1A4}">
      <dsp:nvSpPr>
        <dsp:cNvPr id="0" name=""/>
        <dsp:cNvSpPr/>
      </dsp:nvSpPr>
      <dsp:spPr>
        <a:xfrm>
          <a:off x="1660243" y="254723"/>
          <a:ext cx="5201915" cy="5201915"/>
        </a:xfrm>
        <a:custGeom>
          <a:avLst/>
          <a:gdLst/>
          <a:ahLst/>
          <a:cxnLst/>
          <a:rect l="0" t="0" r="0" b="0"/>
          <a:pathLst>
            <a:path>
              <a:moveTo>
                <a:pt x="392204" y="3974416"/>
              </a:moveTo>
              <a:arcTo wR="2600957" hR="2600957" stAng="8887537" swAng="148078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B4064-34A0-49AB-B652-58BA92A6B42E}">
      <dsp:nvSpPr>
        <dsp:cNvPr id="0" name=""/>
        <dsp:cNvSpPr/>
      </dsp:nvSpPr>
      <dsp:spPr>
        <a:xfrm>
          <a:off x="627873" y="1664565"/>
          <a:ext cx="2356508" cy="1505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Proteins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-Enzymes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-Subunits called amino acids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-hemoglobin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-make up spider webs and hair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701371" y="1738063"/>
        <a:ext cx="2209512" cy="1358612"/>
      </dsp:txXfrm>
    </dsp:sp>
    <dsp:sp modelId="{AB0C96A9-453B-42EA-8CCE-B41463496090}">
      <dsp:nvSpPr>
        <dsp:cNvPr id="0" name=""/>
        <dsp:cNvSpPr/>
      </dsp:nvSpPr>
      <dsp:spPr>
        <a:xfrm>
          <a:off x="1678827" y="620152"/>
          <a:ext cx="5201915" cy="5201915"/>
        </a:xfrm>
        <a:custGeom>
          <a:avLst/>
          <a:gdLst/>
          <a:ahLst/>
          <a:cxnLst/>
          <a:rect l="0" t="0" r="0" b="0"/>
          <a:pathLst>
            <a:path>
              <a:moveTo>
                <a:pt x="525485" y="1033349"/>
              </a:moveTo>
              <a:arcTo wR="2600957" hR="2600957" stAng="13023830" swAng="1814669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A585B0-30A0-40AA-A413-56561E7E7F0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2112E0-A092-4BA1-A153-90057061DF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9317395"/>
              </p:ext>
            </p:extLst>
          </p:nvPr>
        </p:nvGraphicFramePr>
        <p:xfrm>
          <a:off x="533400" y="533400"/>
          <a:ext cx="8382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7318" y="2670405"/>
            <a:ext cx="22569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Compounds</a:t>
            </a:r>
          </a:p>
          <a:p>
            <a:pPr algn="ctr"/>
            <a:r>
              <a:rPr lang="en-US" sz="3200" b="1" dirty="0" smtClean="0"/>
              <a:t>In Cells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97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PowerPoint Presentation</vt:lpstr>
    </vt:vector>
  </TitlesOfParts>
  <Company>DCSD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aavery</dc:creator>
  <cp:lastModifiedBy>USER DCSD</cp:lastModifiedBy>
  <cp:revision>6</cp:revision>
  <dcterms:created xsi:type="dcterms:W3CDTF">2011-11-28T21:50:29Z</dcterms:created>
  <dcterms:modified xsi:type="dcterms:W3CDTF">2012-11-05T23:38:56Z</dcterms:modified>
</cp:coreProperties>
</file>